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8" r:id="rId1"/>
    <p:sldMasterId id="2147483679" r:id="rId2"/>
  </p:sldMasterIdLst>
  <p:notesMasterIdLst>
    <p:notesMasterId r:id="rId18"/>
  </p:notesMasterIdLst>
  <p:sldIdLst>
    <p:sldId id="256" r:id="rId3"/>
    <p:sldId id="262" r:id="rId4"/>
    <p:sldId id="270" r:id="rId5"/>
    <p:sldId id="269" r:id="rId6"/>
    <p:sldId id="263" r:id="rId7"/>
    <p:sldId id="260" r:id="rId8"/>
    <p:sldId id="267" r:id="rId9"/>
    <p:sldId id="258" r:id="rId10"/>
    <p:sldId id="266" r:id="rId11"/>
    <p:sldId id="259" r:id="rId12"/>
    <p:sldId id="261" r:id="rId13"/>
    <p:sldId id="257" r:id="rId14"/>
    <p:sldId id="265" r:id="rId15"/>
    <p:sldId id="268" r:id="rId16"/>
    <p:sldId id="264" r:id="rId17"/>
  </p:sldIdLst>
  <p:sldSz cx="9144000" cy="5143500" type="screen16x9"/>
  <p:notesSz cx="6858000" cy="9144000"/>
  <p:embeddedFontLst>
    <p:embeddedFont>
      <p:font typeface="Roboto" panose="02000000000000000000" pitchFamily="2" charset="0"/>
      <p:regular r:id="rId19"/>
      <p:bold r:id="rId20"/>
      <p:italic r:id="rId21"/>
      <p:boldItalic r:id="rId2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6A9B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E304280C-515D-48EE-B344-1D9B92CE0406}">
  <a:tblStyle styleId="{E304280C-515D-48EE-B344-1D9B92CE0406}"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652" autoAdjust="0"/>
    <p:restoredTop sz="88367" autoAdjust="0"/>
  </p:normalViewPr>
  <p:slideViewPr>
    <p:cSldViewPr snapToGrid="0">
      <p:cViewPr varScale="1">
        <p:scale>
          <a:sx n="133" d="100"/>
          <a:sy n="133" d="100"/>
        </p:scale>
        <p:origin x="810" y="11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font" Target="fonts/font3.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font" Target="fonts/font1.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4.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g13d2b9f932a_2_128: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9" name="Google Shape;209;g13d2b9f932a_2_1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g2ab7885a4b5_0_70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9" name="Google Shape;259;g2ab7885a4b5_0_7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g290ca142af9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6" name="Google Shape;216;g290ca142af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323850" algn="l" rtl="0">
              <a:lnSpc>
                <a:spcPct val="90000"/>
              </a:lnSpc>
              <a:spcBef>
                <a:spcPts val="800"/>
              </a:spcBef>
              <a:spcAft>
                <a:spcPts val="0"/>
              </a:spcAft>
              <a:buClr>
                <a:srgbClr val="262626"/>
              </a:buClr>
              <a:buSzPts val="1500"/>
              <a:buChar char="●"/>
            </a:pPr>
            <a:r>
              <a:rPr lang="en" sz="1500">
                <a:solidFill>
                  <a:srgbClr val="262626"/>
                </a:solidFill>
              </a:rPr>
              <a:t>Having an FCC Fabric License will permit your organization to look at certain data that makes up the FCC Fabric. Specifically, it will allow you to look at broadband-serviceable locations (BSLs) in Utah.</a:t>
            </a:r>
            <a:endParaRPr sz="1500">
              <a:solidFill>
                <a:srgbClr val="262626"/>
              </a:solidFill>
            </a:endParaRPr>
          </a:p>
          <a:p>
            <a:pPr marL="457200" lvl="0" indent="-323850" algn="l" rtl="0">
              <a:lnSpc>
                <a:spcPct val="90000"/>
              </a:lnSpc>
              <a:spcBef>
                <a:spcPts val="1000"/>
              </a:spcBef>
              <a:spcAft>
                <a:spcPts val="0"/>
              </a:spcAft>
              <a:buClr>
                <a:srgbClr val="262626"/>
              </a:buClr>
              <a:buSzPts val="1500"/>
              <a:buChar char="●"/>
            </a:pPr>
            <a:r>
              <a:rPr lang="en" sz="1500">
                <a:solidFill>
                  <a:srgbClr val="262626"/>
                </a:solidFill>
              </a:rPr>
              <a:t>Having access to the BSLs will help you interpret the list of unserved and underserved locations (which are provided using Fabric BSL id numbers rather than street addresses). </a:t>
            </a:r>
            <a:endParaRPr sz="1500">
              <a:solidFill>
                <a:srgbClr val="262626"/>
              </a:solidFill>
            </a:endParaRPr>
          </a:p>
          <a:p>
            <a:pPr marL="457200" lvl="0" indent="-323850" algn="l" rtl="0">
              <a:lnSpc>
                <a:spcPct val="90000"/>
              </a:lnSpc>
              <a:spcBef>
                <a:spcPts val="1000"/>
              </a:spcBef>
              <a:spcAft>
                <a:spcPts val="0"/>
              </a:spcAft>
              <a:buClr>
                <a:srgbClr val="262626"/>
              </a:buClr>
              <a:buSzPts val="1500"/>
              <a:buChar char="●"/>
            </a:pPr>
            <a:r>
              <a:rPr lang="en" sz="1500">
                <a:solidFill>
                  <a:srgbClr val="262626"/>
                </a:solidFill>
              </a:rPr>
              <a:t>This will help you prepare to participate in the state challenge process and make sure that all locations are correctly designated as either served, underserved, or unserved.</a:t>
            </a:r>
            <a:endParaRPr sz="1500">
              <a:solidFill>
                <a:srgbClr val="262626"/>
              </a:solidFill>
            </a:endParaRPr>
          </a:p>
          <a:p>
            <a:pPr marL="457200" lvl="0" indent="-323850" algn="l" rtl="0">
              <a:lnSpc>
                <a:spcPct val="90000"/>
              </a:lnSpc>
              <a:spcBef>
                <a:spcPts val="1000"/>
              </a:spcBef>
              <a:spcAft>
                <a:spcPts val="0"/>
              </a:spcAft>
              <a:buClr>
                <a:srgbClr val="262626"/>
              </a:buClr>
              <a:buSzPts val="1500"/>
              <a:buChar char="●"/>
            </a:pPr>
            <a:r>
              <a:rPr lang="en" sz="1500">
                <a:solidFill>
                  <a:srgbClr val="262626"/>
                </a:solidFill>
              </a:rPr>
              <a:t>By requesting a Fabric license and using it to verify the BSLs in your community, you can help the State make sure that BEAD funds are going where they are most needed, and that all Utah communities have access to high-speed internet! </a:t>
            </a:r>
            <a:endParaRPr sz="1500">
              <a:solidFill>
                <a:srgbClr val="262626"/>
              </a:solidFill>
            </a:endParaRPr>
          </a:p>
          <a:p>
            <a:pPr marL="0" lvl="0" indent="0" algn="l" rtl="0">
              <a:spcBef>
                <a:spcPts val="100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g290ca142af9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3" name="Google Shape;223;g290ca142af9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g2269fbad73e_0_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3" name="Google Shape;283;g2269fbad73e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g2ab7885a4b5_0_8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0" name="Google Shape;270;g2ab7885a4b5_0_8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g2ab7885a4b5_0_347: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050" dirty="0">
              <a:solidFill>
                <a:schemeClr val="dk1"/>
              </a:solidFill>
              <a:latin typeface="Roboto"/>
              <a:ea typeface="Roboto"/>
              <a:cs typeface="Roboto"/>
              <a:sym typeface="Roboto"/>
            </a:endParaRPr>
          </a:p>
        </p:txBody>
      </p:sp>
      <p:sp>
        <p:nvSpPr>
          <p:cNvPr id="236" name="Google Shape;236;g2ab7885a4b5_0_34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108470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g2ab7885a4b5_0_8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0" name="Google Shape;270;g2ab7885a4b5_0_8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Defined in Vol 1</a:t>
            </a:r>
          </a:p>
          <a:p>
            <a:pPr marL="0" lvl="0" indent="0" algn="l" rtl="0">
              <a:spcBef>
                <a:spcPts val="0"/>
              </a:spcBef>
              <a:spcAft>
                <a:spcPts val="0"/>
              </a:spcAft>
              <a:buNone/>
            </a:pPr>
            <a:r>
              <a:rPr lang="en-US" dirty="0"/>
              <a:t>Goal is to get BSL list as accurate as possible. </a:t>
            </a:r>
          </a:p>
          <a:p>
            <a:pPr marL="0" lvl="0" indent="0" algn="l" rtl="0">
              <a:spcBef>
                <a:spcPts val="0"/>
              </a:spcBef>
              <a:spcAft>
                <a:spcPts val="0"/>
              </a:spcAft>
              <a:buNone/>
            </a:pPr>
            <a:r>
              <a:rPr lang="en-US" dirty="0"/>
              <a:t>We can not add or remove BLS’s</a:t>
            </a:r>
            <a:endParaRPr dirty="0"/>
          </a:p>
        </p:txBody>
      </p:sp>
    </p:spTree>
    <p:extLst>
      <p:ext uri="{BB962C8B-B14F-4D97-AF65-F5344CB8AC3E}">
        <p14:creationId xmlns:p14="http://schemas.microsoft.com/office/powerpoint/2010/main" val="14915229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g280d0ef0203_0_6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8" name="Google Shape;278;g280d0ef0203_0_6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400" dirty="0">
                <a:solidFill>
                  <a:schemeClr val="dk1"/>
                </a:solidFill>
              </a:rPr>
              <a:t>Challenge Portal Opens ~ Feb 6</a:t>
            </a:r>
          </a:p>
          <a:p>
            <a:pPr marL="0" lvl="0" indent="0" algn="l" rtl="0">
              <a:spcBef>
                <a:spcPts val="0"/>
              </a:spcBef>
              <a:spcAft>
                <a:spcPts val="0"/>
              </a:spcAft>
              <a:buClr>
                <a:schemeClr val="dk1"/>
              </a:buClr>
              <a:buSzPts val="1100"/>
              <a:buFont typeface="Arial"/>
              <a:buNone/>
            </a:pPr>
            <a:r>
              <a:rPr lang="en" sz="1400" dirty="0">
                <a:solidFill>
                  <a:schemeClr val="dk1"/>
                </a:solidFill>
              </a:rPr>
              <a:t>Challenges Open Feb 16 -Mar 27</a:t>
            </a:r>
          </a:p>
          <a:p>
            <a:pPr marL="0" lvl="0" indent="0" algn="l" rtl="0">
              <a:spcBef>
                <a:spcPts val="0"/>
              </a:spcBef>
              <a:spcAft>
                <a:spcPts val="0"/>
              </a:spcAft>
              <a:buClr>
                <a:schemeClr val="dk1"/>
              </a:buClr>
              <a:buSzPts val="1100"/>
              <a:buFont typeface="Arial"/>
              <a:buNone/>
            </a:pPr>
            <a:r>
              <a:rPr lang="en" sz="1400" dirty="0">
                <a:solidFill>
                  <a:schemeClr val="dk1"/>
                </a:solidFill>
              </a:rPr>
              <a:t>Last possible day for Rebuttels May 22</a:t>
            </a:r>
          </a:p>
          <a:p>
            <a:pPr marL="0" lvl="0" indent="0" algn="l" rtl="0">
              <a:spcBef>
                <a:spcPts val="0"/>
              </a:spcBef>
              <a:spcAft>
                <a:spcPts val="0"/>
              </a:spcAft>
              <a:buClr>
                <a:schemeClr val="dk1"/>
              </a:buClr>
              <a:buSzPts val="1100"/>
              <a:buFont typeface="Arial"/>
              <a:buNone/>
            </a:pPr>
            <a:r>
              <a:rPr lang="en" sz="1400" dirty="0">
                <a:solidFill>
                  <a:schemeClr val="dk1"/>
                </a:solidFill>
              </a:rPr>
              <a:t>Last possible day for adjudication June 21</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US" sz="1400" dirty="0">
                <a:solidFill>
                  <a:schemeClr val="dk1"/>
                </a:solidFill>
              </a:rPr>
              <a:t>Grant process begins ~ June 2024</a:t>
            </a:r>
          </a:p>
          <a:p>
            <a:pPr marL="0" lvl="0" indent="0" algn="l" rtl="0">
              <a:spcBef>
                <a:spcPts val="0"/>
              </a:spcBef>
              <a:spcAft>
                <a:spcPts val="0"/>
              </a:spcAft>
              <a:buClr>
                <a:schemeClr val="dk1"/>
              </a:buClr>
              <a:buSzPts val="1100"/>
              <a:buFont typeface="Arial"/>
              <a:buNone/>
            </a:pPr>
            <a:endParaRPr lang="en" sz="1400" dirty="0">
              <a:solidFill>
                <a:schemeClr val="dk1"/>
              </a:solidFill>
            </a:endParaRPr>
          </a:p>
          <a:p>
            <a:pPr marL="0" lvl="0" indent="0" algn="l" rtl="0">
              <a:spcBef>
                <a:spcPts val="0"/>
              </a:spcBef>
              <a:spcAft>
                <a:spcPts val="0"/>
              </a:spcAft>
              <a:buClr>
                <a:schemeClr val="dk1"/>
              </a:buClr>
              <a:buSzPts val="1100"/>
              <a:buFont typeface="Arial"/>
              <a:buNone/>
            </a:pPr>
            <a:endParaRPr lang="en" sz="1400" dirty="0">
              <a:solidFill>
                <a:schemeClr val="dk1"/>
              </a:solidFill>
            </a:endParaRPr>
          </a:p>
          <a:p>
            <a:pPr marL="0" lvl="0" indent="0" algn="l" rtl="0">
              <a:spcBef>
                <a:spcPts val="0"/>
              </a:spcBef>
              <a:spcAft>
                <a:spcPts val="0"/>
              </a:spcAft>
              <a:buClr>
                <a:schemeClr val="dk1"/>
              </a:buClr>
              <a:buSzPts val="1100"/>
              <a:buFont typeface="Arial"/>
              <a:buNone/>
            </a:pP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g2ab7885a4b5_0_5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1" name="Google Shape;251;g2ab7885a4b5_0_5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broadbandmap.fcc.gov </a:t>
            </a:r>
          </a:p>
          <a:p>
            <a:pPr marL="0" lvl="0" indent="0" algn="l" rtl="0">
              <a:spcBef>
                <a:spcPts val="0"/>
              </a:spcBef>
              <a:spcAft>
                <a:spcPts val="0"/>
              </a:spcAft>
              <a:buNone/>
            </a:pPr>
            <a:r>
              <a:rPr lang="en" dirty="0"/>
              <a:t>BDC </a:t>
            </a:r>
          </a:p>
          <a:p>
            <a:pPr marL="0" lvl="0" indent="0" algn="l" rtl="0">
              <a:spcBef>
                <a:spcPts val="0"/>
              </a:spcBef>
              <a:spcAft>
                <a:spcPts val="0"/>
              </a:spcAft>
              <a:buNone/>
            </a:pPr>
            <a:r>
              <a:rPr lang="en" dirty="0"/>
              <a:t>BSL</a:t>
            </a: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g280d0ef0203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9" name="Google Shape;229;g280d0ef0203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g280d0ef0203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9" name="Google Shape;229;g280d0ef0203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9279267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g2ab7885a4b5_0_347: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050" dirty="0">
              <a:solidFill>
                <a:schemeClr val="dk1"/>
              </a:solidFill>
              <a:latin typeface="Roboto"/>
              <a:ea typeface="Roboto"/>
              <a:cs typeface="Roboto"/>
              <a:sym typeface="Roboto"/>
            </a:endParaRPr>
          </a:p>
        </p:txBody>
      </p:sp>
      <p:sp>
        <p:nvSpPr>
          <p:cNvPr id="236" name="Google Shape;236;g2ab7885a4b5_0_34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2_Title Slide" type="title">
  <p:cSld name="TITLE">
    <p:spTree>
      <p:nvGrpSpPr>
        <p:cNvPr id="1" name="Shape 54"/>
        <p:cNvGrpSpPr/>
        <p:nvPr/>
      </p:nvGrpSpPr>
      <p:grpSpPr>
        <a:xfrm>
          <a:off x="0" y="0"/>
          <a:ext cx="0" cy="0"/>
          <a:chOff x="0" y="0"/>
          <a:chExt cx="0" cy="0"/>
        </a:xfrm>
      </p:grpSpPr>
      <p:pic>
        <p:nvPicPr>
          <p:cNvPr id="55" name="Google Shape;55;p14"/>
          <p:cNvPicPr preferRelativeResize="0"/>
          <p:nvPr/>
        </p:nvPicPr>
        <p:blipFill rotWithShape="1">
          <a:blip r:embed="rId2">
            <a:alphaModFix/>
          </a:blip>
          <a:srcRect/>
          <a:stretch/>
        </p:blipFill>
        <p:spPr>
          <a:xfrm>
            <a:off x="-73703" y="-1224289"/>
            <a:ext cx="9291407" cy="6954037"/>
          </a:xfrm>
          <a:prstGeom prst="rect">
            <a:avLst/>
          </a:prstGeom>
          <a:noFill/>
          <a:ln>
            <a:noFill/>
          </a:ln>
        </p:spPr>
      </p:pic>
      <p:sp>
        <p:nvSpPr>
          <p:cNvPr id="56" name="Google Shape;56;p14"/>
          <p:cNvSpPr txBox="1">
            <a:spLocks noGrp="1"/>
          </p:cNvSpPr>
          <p:nvPr>
            <p:ph type="ctrTitle"/>
          </p:nvPr>
        </p:nvSpPr>
        <p:spPr>
          <a:xfrm>
            <a:off x="385917" y="1942995"/>
            <a:ext cx="8048317" cy="872617"/>
          </a:xfrm>
          <a:prstGeom prst="rect">
            <a:avLst/>
          </a:prstGeom>
          <a:noFill/>
          <a:ln>
            <a:noFill/>
          </a:ln>
        </p:spPr>
        <p:txBody>
          <a:bodyPr spcFirstLastPara="1" wrap="square" lIns="68575" tIns="34275" rIns="68575" bIns="34275" anchor="b" anchorCtr="0">
            <a:noAutofit/>
          </a:bodyPr>
          <a:lstStyle>
            <a:lvl1pPr lvl="0" algn="l">
              <a:lnSpc>
                <a:spcPct val="90000"/>
              </a:lnSpc>
              <a:spcBef>
                <a:spcPts val="0"/>
              </a:spcBef>
              <a:spcAft>
                <a:spcPts val="0"/>
              </a:spcAft>
              <a:buClr>
                <a:schemeClr val="lt1"/>
              </a:buClr>
              <a:buSzPts val="6000"/>
              <a:buFont typeface="Arial"/>
              <a:buNone/>
              <a:defRPr sz="6000" b="1">
                <a:solidFill>
                  <a:schemeClr val="lt1"/>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57" name="Google Shape;57;p14"/>
          <p:cNvSpPr txBox="1">
            <a:spLocks noGrp="1"/>
          </p:cNvSpPr>
          <p:nvPr>
            <p:ph type="subTitle" idx="1"/>
          </p:nvPr>
        </p:nvSpPr>
        <p:spPr>
          <a:xfrm>
            <a:off x="408040" y="3849256"/>
            <a:ext cx="2023601" cy="1065120"/>
          </a:xfrm>
          <a:prstGeom prst="rect">
            <a:avLst/>
          </a:prstGeom>
          <a:noFill/>
          <a:ln>
            <a:noFill/>
          </a:ln>
        </p:spPr>
        <p:txBody>
          <a:bodyPr spcFirstLastPara="1" wrap="square" lIns="68575" tIns="34275" rIns="68575" bIns="34275" anchor="t" anchorCtr="0">
            <a:normAutofit/>
          </a:bodyPr>
          <a:lstStyle>
            <a:lvl1pPr lvl="0" algn="l">
              <a:lnSpc>
                <a:spcPct val="90000"/>
              </a:lnSpc>
              <a:spcBef>
                <a:spcPts val="800"/>
              </a:spcBef>
              <a:spcAft>
                <a:spcPts val="0"/>
              </a:spcAft>
              <a:buClr>
                <a:schemeClr val="lt1"/>
              </a:buClr>
              <a:buSzPts val="1400"/>
              <a:buNone/>
              <a:defRPr sz="1400">
                <a:solidFill>
                  <a:schemeClr val="lt1"/>
                </a:solidFill>
              </a:defRPr>
            </a:lvl1pPr>
            <a:lvl2pPr lvl="1" algn="ctr">
              <a:lnSpc>
                <a:spcPct val="90000"/>
              </a:lnSpc>
              <a:spcBef>
                <a:spcPts val="400"/>
              </a:spcBef>
              <a:spcAft>
                <a:spcPts val="0"/>
              </a:spcAft>
              <a:buClr>
                <a:schemeClr val="dk1"/>
              </a:buClr>
              <a:buSzPts val="1500"/>
              <a:buNone/>
              <a:defRPr sz="1500"/>
            </a:lvl2pPr>
            <a:lvl3pPr lvl="2" algn="ctr">
              <a:lnSpc>
                <a:spcPct val="90000"/>
              </a:lnSpc>
              <a:spcBef>
                <a:spcPts val="400"/>
              </a:spcBef>
              <a:spcAft>
                <a:spcPts val="0"/>
              </a:spcAft>
              <a:buClr>
                <a:schemeClr val="dk1"/>
              </a:buClr>
              <a:buSzPts val="1400"/>
              <a:buNone/>
              <a:defRPr sz="1400"/>
            </a:lvl3pPr>
            <a:lvl4pPr lvl="3" algn="ctr">
              <a:lnSpc>
                <a:spcPct val="90000"/>
              </a:lnSpc>
              <a:spcBef>
                <a:spcPts val="400"/>
              </a:spcBef>
              <a:spcAft>
                <a:spcPts val="0"/>
              </a:spcAft>
              <a:buClr>
                <a:schemeClr val="dk1"/>
              </a:buClr>
              <a:buSzPts val="1200"/>
              <a:buNone/>
              <a:defRPr sz="1200"/>
            </a:lvl4pPr>
            <a:lvl5pPr lvl="4" algn="ctr">
              <a:lnSpc>
                <a:spcPct val="90000"/>
              </a:lnSpc>
              <a:spcBef>
                <a:spcPts val="40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a:endParaRPr/>
          </a:p>
        </p:txBody>
      </p:sp>
      <p:sp>
        <p:nvSpPr>
          <p:cNvPr id="58" name="Google Shape;58;p14"/>
          <p:cNvSpPr txBox="1">
            <a:spLocks noGrp="1"/>
          </p:cNvSpPr>
          <p:nvPr>
            <p:ph type="sldNum" idx="12"/>
          </p:nvPr>
        </p:nvSpPr>
        <p:spPr>
          <a:xfrm>
            <a:off x="6457950" y="4632722"/>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sz="900" b="0" i="0" u="none" strike="noStrike" cap="none">
                <a:solidFill>
                  <a:schemeClr val="lt1"/>
                </a:solidFill>
                <a:latin typeface="Arial"/>
                <a:ea typeface="Arial"/>
                <a:cs typeface="Arial"/>
                <a:sym typeface="Arial"/>
              </a:defRPr>
            </a:lvl1pPr>
            <a:lvl2pPr marL="0" lvl="1" indent="0" algn="r">
              <a:spcBef>
                <a:spcPts val="0"/>
              </a:spcBef>
              <a:buNone/>
              <a:defRPr sz="900" b="0" i="0" u="none" strike="noStrike" cap="none">
                <a:solidFill>
                  <a:schemeClr val="lt1"/>
                </a:solidFill>
                <a:latin typeface="Arial"/>
                <a:ea typeface="Arial"/>
                <a:cs typeface="Arial"/>
                <a:sym typeface="Arial"/>
              </a:defRPr>
            </a:lvl2pPr>
            <a:lvl3pPr marL="0" lvl="2" indent="0" algn="r">
              <a:spcBef>
                <a:spcPts val="0"/>
              </a:spcBef>
              <a:buNone/>
              <a:defRPr sz="900" b="0" i="0" u="none" strike="noStrike" cap="none">
                <a:solidFill>
                  <a:schemeClr val="lt1"/>
                </a:solidFill>
                <a:latin typeface="Arial"/>
                <a:ea typeface="Arial"/>
                <a:cs typeface="Arial"/>
                <a:sym typeface="Arial"/>
              </a:defRPr>
            </a:lvl3pPr>
            <a:lvl4pPr marL="0" lvl="3" indent="0" algn="r">
              <a:spcBef>
                <a:spcPts val="0"/>
              </a:spcBef>
              <a:buNone/>
              <a:defRPr sz="900" b="0" i="0" u="none" strike="noStrike" cap="none">
                <a:solidFill>
                  <a:schemeClr val="lt1"/>
                </a:solidFill>
                <a:latin typeface="Arial"/>
                <a:ea typeface="Arial"/>
                <a:cs typeface="Arial"/>
                <a:sym typeface="Arial"/>
              </a:defRPr>
            </a:lvl4pPr>
            <a:lvl5pPr marL="0" lvl="4" indent="0" algn="r">
              <a:spcBef>
                <a:spcPts val="0"/>
              </a:spcBef>
              <a:buNone/>
              <a:defRPr sz="900" b="0" i="0" u="none" strike="noStrike" cap="none">
                <a:solidFill>
                  <a:schemeClr val="lt1"/>
                </a:solidFill>
                <a:latin typeface="Arial"/>
                <a:ea typeface="Arial"/>
                <a:cs typeface="Arial"/>
                <a:sym typeface="Arial"/>
              </a:defRPr>
            </a:lvl5pPr>
            <a:lvl6pPr marL="0" lvl="5" indent="0" algn="r">
              <a:spcBef>
                <a:spcPts val="0"/>
              </a:spcBef>
              <a:buNone/>
              <a:defRPr sz="900" b="0" i="0" u="none" strike="noStrike" cap="none">
                <a:solidFill>
                  <a:schemeClr val="lt1"/>
                </a:solidFill>
                <a:latin typeface="Arial"/>
                <a:ea typeface="Arial"/>
                <a:cs typeface="Arial"/>
                <a:sym typeface="Arial"/>
              </a:defRPr>
            </a:lvl6pPr>
            <a:lvl7pPr marL="0" lvl="6" indent="0" algn="r">
              <a:spcBef>
                <a:spcPts val="0"/>
              </a:spcBef>
              <a:buNone/>
              <a:defRPr sz="900" b="0" i="0" u="none" strike="noStrike" cap="none">
                <a:solidFill>
                  <a:schemeClr val="lt1"/>
                </a:solidFill>
                <a:latin typeface="Arial"/>
                <a:ea typeface="Arial"/>
                <a:cs typeface="Arial"/>
                <a:sym typeface="Arial"/>
              </a:defRPr>
            </a:lvl7pPr>
            <a:lvl8pPr marL="0" lvl="7" indent="0" algn="r">
              <a:spcBef>
                <a:spcPts val="0"/>
              </a:spcBef>
              <a:buNone/>
              <a:defRPr sz="900" b="0" i="0" u="none" strike="noStrike" cap="none">
                <a:solidFill>
                  <a:schemeClr val="lt1"/>
                </a:solidFill>
                <a:latin typeface="Arial"/>
                <a:ea typeface="Arial"/>
                <a:cs typeface="Arial"/>
                <a:sym typeface="Arial"/>
              </a:defRPr>
            </a:lvl8pPr>
            <a:lvl9pPr marL="0" lvl="8" indent="0" algn="r">
              <a:spcBef>
                <a:spcPts val="0"/>
              </a:spcBef>
              <a:buNone/>
              <a:defRPr sz="9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pic>
        <p:nvPicPr>
          <p:cNvPr id="59" name="Google Shape;59;p14" descr="Logo&#10;&#10;Description automatically generated"/>
          <p:cNvPicPr preferRelativeResize="0"/>
          <p:nvPr/>
        </p:nvPicPr>
        <p:blipFill rotWithShape="1">
          <a:blip r:embed="rId3">
            <a:alphaModFix/>
          </a:blip>
          <a:srcRect/>
          <a:stretch/>
        </p:blipFill>
        <p:spPr>
          <a:xfrm>
            <a:off x="6142382" y="2322314"/>
            <a:ext cx="3075321" cy="2865912"/>
          </a:xfrm>
          <a:prstGeom prst="rect">
            <a:avLst/>
          </a:prstGeom>
          <a:noFill/>
          <a:ln>
            <a:noFill/>
          </a:ln>
        </p:spPr>
      </p:pic>
      <p:pic>
        <p:nvPicPr>
          <p:cNvPr id="60" name="Google Shape;60;p14"/>
          <p:cNvPicPr preferRelativeResize="0"/>
          <p:nvPr/>
        </p:nvPicPr>
        <p:blipFill rotWithShape="1">
          <a:blip r:embed="rId4">
            <a:alphaModFix/>
          </a:blip>
          <a:srcRect/>
          <a:stretch/>
        </p:blipFill>
        <p:spPr>
          <a:xfrm>
            <a:off x="439447" y="512703"/>
            <a:ext cx="1960787" cy="396648"/>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61"/>
        <p:cNvGrpSpPr/>
        <p:nvPr/>
      </p:nvGrpSpPr>
      <p:grpSpPr>
        <a:xfrm>
          <a:off x="0" y="0"/>
          <a:ext cx="0" cy="0"/>
          <a:chOff x="0" y="0"/>
          <a:chExt cx="0" cy="0"/>
        </a:xfrm>
      </p:grpSpPr>
      <p:sp>
        <p:nvSpPr>
          <p:cNvPr id="62" name="Google Shape;62;p15"/>
          <p:cNvSpPr txBox="1">
            <a:spLocks noGrp="1"/>
          </p:cNvSpPr>
          <p:nvPr>
            <p:ph type="ctrTitle"/>
          </p:nvPr>
        </p:nvSpPr>
        <p:spPr>
          <a:xfrm>
            <a:off x="1143000" y="703771"/>
            <a:ext cx="6858000" cy="1790700"/>
          </a:xfrm>
          <a:prstGeom prst="rect">
            <a:avLst/>
          </a:prstGeom>
          <a:noFill/>
          <a:ln>
            <a:noFill/>
          </a:ln>
        </p:spPr>
        <p:txBody>
          <a:bodyPr spcFirstLastPara="1" wrap="square" lIns="68575" tIns="34275" rIns="68575" bIns="34275" anchor="b" anchorCtr="0">
            <a:normAutofit/>
          </a:bodyPr>
          <a:lstStyle>
            <a:lvl1pPr lvl="0" algn="ctr">
              <a:lnSpc>
                <a:spcPct val="90000"/>
              </a:lnSpc>
              <a:spcBef>
                <a:spcPts val="0"/>
              </a:spcBef>
              <a:spcAft>
                <a:spcPts val="0"/>
              </a:spcAft>
              <a:buClr>
                <a:schemeClr val="dk1"/>
              </a:buClr>
              <a:buSzPts val="4500"/>
              <a:buFont typeface="Arial"/>
              <a:buNone/>
              <a:defRPr sz="4500" b="1"/>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63" name="Google Shape;63;p15"/>
          <p:cNvSpPr txBox="1">
            <a:spLocks noGrp="1"/>
          </p:cNvSpPr>
          <p:nvPr>
            <p:ph type="subTitle" idx="1"/>
          </p:nvPr>
        </p:nvSpPr>
        <p:spPr>
          <a:xfrm>
            <a:off x="1143000" y="2563527"/>
            <a:ext cx="6858000" cy="714532"/>
          </a:xfrm>
          <a:prstGeom prst="rect">
            <a:avLst/>
          </a:prstGeom>
          <a:noFill/>
          <a:ln>
            <a:noFill/>
          </a:ln>
        </p:spPr>
        <p:txBody>
          <a:bodyPr spcFirstLastPara="1" wrap="square" lIns="68575" tIns="34275" rIns="68575" bIns="34275" anchor="t" anchorCtr="0">
            <a:normAutofit/>
          </a:bodyPr>
          <a:lstStyle>
            <a:lvl1pPr lvl="0" algn="ctr">
              <a:lnSpc>
                <a:spcPct val="90000"/>
              </a:lnSpc>
              <a:spcBef>
                <a:spcPts val="800"/>
              </a:spcBef>
              <a:spcAft>
                <a:spcPts val="0"/>
              </a:spcAft>
              <a:buClr>
                <a:schemeClr val="dk1"/>
              </a:buClr>
              <a:buSzPts val="1800"/>
              <a:buNone/>
              <a:defRPr sz="1800"/>
            </a:lvl1pPr>
            <a:lvl2pPr lvl="1" algn="ctr">
              <a:lnSpc>
                <a:spcPct val="90000"/>
              </a:lnSpc>
              <a:spcBef>
                <a:spcPts val="400"/>
              </a:spcBef>
              <a:spcAft>
                <a:spcPts val="0"/>
              </a:spcAft>
              <a:buClr>
                <a:schemeClr val="dk1"/>
              </a:buClr>
              <a:buSzPts val="1500"/>
              <a:buNone/>
              <a:defRPr sz="1500"/>
            </a:lvl2pPr>
            <a:lvl3pPr lvl="2" algn="ctr">
              <a:lnSpc>
                <a:spcPct val="90000"/>
              </a:lnSpc>
              <a:spcBef>
                <a:spcPts val="400"/>
              </a:spcBef>
              <a:spcAft>
                <a:spcPts val="0"/>
              </a:spcAft>
              <a:buClr>
                <a:schemeClr val="dk1"/>
              </a:buClr>
              <a:buSzPts val="1400"/>
              <a:buNone/>
              <a:defRPr sz="1400"/>
            </a:lvl3pPr>
            <a:lvl4pPr lvl="3" algn="ctr">
              <a:lnSpc>
                <a:spcPct val="90000"/>
              </a:lnSpc>
              <a:spcBef>
                <a:spcPts val="400"/>
              </a:spcBef>
              <a:spcAft>
                <a:spcPts val="0"/>
              </a:spcAft>
              <a:buClr>
                <a:schemeClr val="dk1"/>
              </a:buClr>
              <a:buSzPts val="1200"/>
              <a:buNone/>
              <a:defRPr sz="1200"/>
            </a:lvl4pPr>
            <a:lvl5pPr lvl="4" algn="ctr">
              <a:lnSpc>
                <a:spcPct val="90000"/>
              </a:lnSpc>
              <a:spcBef>
                <a:spcPts val="40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a:endParaRPr/>
          </a:p>
        </p:txBody>
      </p:sp>
      <p:sp>
        <p:nvSpPr>
          <p:cNvPr id="64" name="Google Shape;64;p15"/>
          <p:cNvSpPr txBox="1">
            <a:spLocks noGrp="1"/>
          </p:cNvSpPr>
          <p:nvPr>
            <p:ph type="sldNum" idx="12"/>
          </p:nvPr>
        </p:nvSpPr>
        <p:spPr>
          <a:xfrm>
            <a:off x="6457950" y="4632722"/>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pic>
        <p:nvPicPr>
          <p:cNvPr id="65" name="Google Shape;65;p15"/>
          <p:cNvPicPr preferRelativeResize="0"/>
          <p:nvPr/>
        </p:nvPicPr>
        <p:blipFill rotWithShape="1">
          <a:blip r:embed="rId2">
            <a:alphaModFix/>
          </a:blip>
          <a:srcRect/>
          <a:stretch/>
        </p:blipFill>
        <p:spPr>
          <a:xfrm>
            <a:off x="-4313" y="5010913"/>
            <a:ext cx="10281668" cy="451280"/>
          </a:xfrm>
          <a:prstGeom prst="rect">
            <a:avLst/>
          </a:prstGeom>
          <a:noFill/>
          <a:ln>
            <a:noFill/>
          </a:ln>
        </p:spPr>
      </p:pic>
      <p:pic>
        <p:nvPicPr>
          <p:cNvPr id="66" name="Google Shape;66;p15"/>
          <p:cNvPicPr preferRelativeResize="0"/>
          <p:nvPr/>
        </p:nvPicPr>
        <p:blipFill rotWithShape="1">
          <a:blip r:embed="rId3">
            <a:alphaModFix/>
          </a:blip>
          <a:srcRect/>
          <a:stretch/>
        </p:blipFill>
        <p:spPr>
          <a:xfrm>
            <a:off x="3318229" y="3637235"/>
            <a:ext cx="2507543" cy="507251"/>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67"/>
        <p:cNvGrpSpPr/>
        <p:nvPr/>
      </p:nvGrpSpPr>
      <p:grpSpPr>
        <a:xfrm>
          <a:off x="0" y="0"/>
          <a:ext cx="0" cy="0"/>
          <a:chOff x="0" y="0"/>
          <a:chExt cx="0" cy="0"/>
        </a:xfrm>
      </p:grpSpPr>
      <p:sp>
        <p:nvSpPr>
          <p:cNvPr id="68" name="Google Shape;68;p16"/>
          <p:cNvSpPr txBox="1">
            <a:spLocks noGrp="1"/>
          </p:cNvSpPr>
          <p:nvPr>
            <p:ph type="ctrTitle"/>
          </p:nvPr>
        </p:nvSpPr>
        <p:spPr>
          <a:xfrm>
            <a:off x="704850" y="703771"/>
            <a:ext cx="6858000" cy="872617"/>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dk1"/>
              </a:buClr>
              <a:buSzPts val="4500"/>
              <a:buFont typeface="Arial"/>
              <a:buNone/>
              <a:defRPr sz="4500" b="1"/>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69" name="Google Shape;69;p16"/>
          <p:cNvSpPr txBox="1">
            <a:spLocks noGrp="1"/>
          </p:cNvSpPr>
          <p:nvPr>
            <p:ph type="subTitle" idx="1"/>
          </p:nvPr>
        </p:nvSpPr>
        <p:spPr>
          <a:xfrm>
            <a:off x="704850" y="1707577"/>
            <a:ext cx="6858000" cy="714532"/>
          </a:xfrm>
          <a:prstGeom prst="rect">
            <a:avLst/>
          </a:prstGeom>
          <a:noFill/>
          <a:ln>
            <a:noFill/>
          </a:ln>
        </p:spPr>
        <p:txBody>
          <a:bodyPr spcFirstLastPara="1" wrap="square" lIns="68575" tIns="34275" rIns="68575" bIns="34275" anchor="t" anchorCtr="0">
            <a:normAutofit/>
          </a:bodyPr>
          <a:lstStyle>
            <a:lvl1pPr lvl="0" algn="l">
              <a:lnSpc>
                <a:spcPct val="90000"/>
              </a:lnSpc>
              <a:spcBef>
                <a:spcPts val="800"/>
              </a:spcBef>
              <a:spcAft>
                <a:spcPts val="0"/>
              </a:spcAft>
              <a:buClr>
                <a:schemeClr val="dk1"/>
              </a:buClr>
              <a:buSzPts val="1800"/>
              <a:buNone/>
              <a:defRPr sz="1800"/>
            </a:lvl1pPr>
            <a:lvl2pPr lvl="1" algn="ctr">
              <a:lnSpc>
                <a:spcPct val="90000"/>
              </a:lnSpc>
              <a:spcBef>
                <a:spcPts val="400"/>
              </a:spcBef>
              <a:spcAft>
                <a:spcPts val="0"/>
              </a:spcAft>
              <a:buClr>
                <a:schemeClr val="dk1"/>
              </a:buClr>
              <a:buSzPts val="1500"/>
              <a:buNone/>
              <a:defRPr sz="1500"/>
            </a:lvl2pPr>
            <a:lvl3pPr lvl="2" algn="ctr">
              <a:lnSpc>
                <a:spcPct val="90000"/>
              </a:lnSpc>
              <a:spcBef>
                <a:spcPts val="400"/>
              </a:spcBef>
              <a:spcAft>
                <a:spcPts val="0"/>
              </a:spcAft>
              <a:buClr>
                <a:schemeClr val="dk1"/>
              </a:buClr>
              <a:buSzPts val="1400"/>
              <a:buNone/>
              <a:defRPr sz="1400"/>
            </a:lvl3pPr>
            <a:lvl4pPr lvl="3" algn="ctr">
              <a:lnSpc>
                <a:spcPct val="90000"/>
              </a:lnSpc>
              <a:spcBef>
                <a:spcPts val="400"/>
              </a:spcBef>
              <a:spcAft>
                <a:spcPts val="0"/>
              </a:spcAft>
              <a:buClr>
                <a:schemeClr val="dk1"/>
              </a:buClr>
              <a:buSzPts val="1200"/>
              <a:buNone/>
              <a:defRPr sz="1200"/>
            </a:lvl4pPr>
            <a:lvl5pPr lvl="4" algn="ctr">
              <a:lnSpc>
                <a:spcPct val="90000"/>
              </a:lnSpc>
              <a:spcBef>
                <a:spcPts val="40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a:endParaRPr/>
          </a:p>
        </p:txBody>
      </p:sp>
      <p:sp>
        <p:nvSpPr>
          <p:cNvPr id="70" name="Google Shape;70;p16"/>
          <p:cNvSpPr txBox="1">
            <a:spLocks noGrp="1"/>
          </p:cNvSpPr>
          <p:nvPr>
            <p:ph type="sldNum" idx="12"/>
          </p:nvPr>
        </p:nvSpPr>
        <p:spPr>
          <a:xfrm>
            <a:off x="6457950" y="4632722"/>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pic>
        <p:nvPicPr>
          <p:cNvPr id="71" name="Google Shape;71;p16"/>
          <p:cNvPicPr preferRelativeResize="0"/>
          <p:nvPr/>
        </p:nvPicPr>
        <p:blipFill rotWithShape="1">
          <a:blip r:embed="rId2">
            <a:alphaModFix/>
          </a:blip>
          <a:srcRect/>
          <a:stretch/>
        </p:blipFill>
        <p:spPr>
          <a:xfrm>
            <a:off x="5942333" y="1743075"/>
            <a:ext cx="3968429" cy="3790950"/>
          </a:xfrm>
          <a:prstGeom prst="rect">
            <a:avLst/>
          </a:prstGeom>
          <a:noFill/>
          <a:ln>
            <a:noFill/>
          </a:ln>
        </p:spPr>
      </p:pic>
      <p:pic>
        <p:nvPicPr>
          <p:cNvPr id="72" name="Google Shape;72;p16"/>
          <p:cNvPicPr preferRelativeResize="0"/>
          <p:nvPr/>
        </p:nvPicPr>
        <p:blipFill rotWithShape="1">
          <a:blip r:embed="rId3">
            <a:alphaModFix/>
          </a:blip>
          <a:srcRect/>
          <a:stretch/>
        </p:blipFill>
        <p:spPr>
          <a:xfrm>
            <a:off x="-4313" y="5010913"/>
            <a:ext cx="10281668" cy="451280"/>
          </a:xfrm>
          <a:prstGeom prst="rect">
            <a:avLst/>
          </a:prstGeom>
          <a:noFill/>
          <a:ln>
            <a:noFill/>
          </a:ln>
        </p:spPr>
      </p:pic>
      <p:pic>
        <p:nvPicPr>
          <p:cNvPr id="73" name="Google Shape;73;p16"/>
          <p:cNvPicPr preferRelativeResize="0"/>
          <p:nvPr/>
        </p:nvPicPr>
        <p:blipFill rotWithShape="1">
          <a:blip r:embed="rId4">
            <a:alphaModFix/>
          </a:blip>
          <a:srcRect/>
          <a:stretch/>
        </p:blipFill>
        <p:spPr>
          <a:xfrm>
            <a:off x="694126" y="3567113"/>
            <a:ext cx="2507543" cy="507251"/>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74"/>
        <p:cNvGrpSpPr/>
        <p:nvPr/>
      </p:nvGrpSpPr>
      <p:grpSpPr>
        <a:xfrm>
          <a:off x="0" y="0"/>
          <a:ext cx="0" cy="0"/>
          <a:chOff x="0" y="0"/>
          <a:chExt cx="0" cy="0"/>
        </a:xfrm>
      </p:grpSpPr>
      <p:sp>
        <p:nvSpPr>
          <p:cNvPr id="75" name="Google Shape;75;p17"/>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3300"/>
              <a:buFont typeface="Arial"/>
              <a:buNone/>
              <a:defRPr b="1"/>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76" name="Google Shape;76;p17"/>
          <p:cNvSpPr txBox="1">
            <a:spLocks noGrp="1"/>
          </p:cNvSpPr>
          <p:nvPr>
            <p:ph type="body" idx="1"/>
          </p:nvPr>
        </p:nvSpPr>
        <p:spPr>
          <a:xfrm>
            <a:off x="628650" y="1369219"/>
            <a:ext cx="7886700" cy="45128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rgbClr val="ED6B2C"/>
              </a:buClr>
              <a:buSzPts val="2100"/>
              <a:buNone/>
              <a:defRPr b="1">
                <a:solidFill>
                  <a:srgbClr val="ED6B2C"/>
                </a:solidFill>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77" name="Google Shape;77;p17"/>
          <p:cNvSpPr txBox="1">
            <a:spLocks noGrp="1"/>
          </p:cNvSpPr>
          <p:nvPr>
            <p:ph type="sldNum" idx="12"/>
          </p:nvPr>
        </p:nvSpPr>
        <p:spPr>
          <a:xfrm>
            <a:off x="6457950" y="4632722"/>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pic>
        <p:nvPicPr>
          <p:cNvPr id="78" name="Google Shape;78;p17"/>
          <p:cNvPicPr preferRelativeResize="0"/>
          <p:nvPr/>
        </p:nvPicPr>
        <p:blipFill rotWithShape="1">
          <a:blip r:embed="rId2">
            <a:alphaModFix/>
          </a:blip>
          <a:srcRect/>
          <a:stretch/>
        </p:blipFill>
        <p:spPr>
          <a:xfrm>
            <a:off x="5942333" y="1743075"/>
            <a:ext cx="3968429" cy="3790950"/>
          </a:xfrm>
          <a:prstGeom prst="rect">
            <a:avLst/>
          </a:prstGeom>
          <a:noFill/>
          <a:ln>
            <a:noFill/>
          </a:ln>
        </p:spPr>
      </p:pic>
      <p:pic>
        <p:nvPicPr>
          <p:cNvPr id="79" name="Google Shape;79;p17"/>
          <p:cNvPicPr preferRelativeResize="0"/>
          <p:nvPr/>
        </p:nvPicPr>
        <p:blipFill rotWithShape="1">
          <a:blip r:embed="rId3">
            <a:alphaModFix/>
          </a:blip>
          <a:srcRect/>
          <a:stretch/>
        </p:blipFill>
        <p:spPr>
          <a:xfrm>
            <a:off x="-4313" y="5010913"/>
            <a:ext cx="10281668" cy="451280"/>
          </a:xfrm>
          <a:prstGeom prst="rect">
            <a:avLst/>
          </a:prstGeom>
          <a:noFill/>
          <a:ln>
            <a:noFill/>
          </a:ln>
        </p:spPr>
      </p:pic>
      <p:sp>
        <p:nvSpPr>
          <p:cNvPr id="80" name="Google Shape;80;p17"/>
          <p:cNvSpPr txBox="1">
            <a:spLocks noGrp="1"/>
          </p:cNvSpPr>
          <p:nvPr>
            <p:ph type="body" idx="2"/>
          </p:nvPr>
        </p:nvSpPr>
        <p:spPr>
          <a:xfrm>
            <a:off x="628650" y="1917391"/>
            <a:ext cx="7886700" cy="254104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rgbClr val="262626"/>
              </a:buClr>
              <a:buSzPts val="1500"/>
              <a:buNone/>
              <a:defRPr sz="1500" b="0">
                <a:solidFill>
                  <a:srgbClr val="262626"/>
                </a:solidFill>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81"/>
        <p:cNvGrpSpPr/>
        <p:nvPr/>
      </p:nvGrpSpPr>
      <p:grpSpPr>
        <a:xfrm>
          <a:off x="0" y="0"/>
          <a:ext cx="0" cy="0"/>
          <a:chOff x="0" y="0"/>
          <a:chExt cx="0" cy="0"/>
        </a:xfrm>
      </p:grpSpPr>
      <p:sp>
        <p:nvSpPr>
          <p:cNvPr id="82" name="Google Shape;82;p18"/>
          <p:cNvSpPr txBox="1">
            <a:spLocks noGrp="1"/>
          </p:cNvSpPr>
          <p:nvPr>
            <p:ph type="title"/>
          </p:nvPr>
        </p:nvSpPr>
        <p:spPr>
          <a:xfrm>
            <a:off x="623888" y="1282304"/>
            <a:ext cx="7886700" cy="2139553"/>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dk1"/>
              </a:buClr>
              <a:buSzPts val="4500"/>
              <a:buFont typeface="Arial"/>
              <a:buNone/>
              <a:defRPr sz="4500" b="1"/>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83" name="Google Shape;83;p18"/>
          <p:cNvSpPr txBox="1">
            <a:spLocks noGrp="1"/>
          </p:cNvSpPr>
          <p:nvPr>
            <p:ph type="body" idx="1"/>
          </p:nvPr>
        </p:nvSpPr>
        <p:spPr>
          <a:xfrm>
            <a:off x="623888" y="3442097"/>
            <a:ext cx="7886700" cy="112514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rgbClr val="888888"/>
              </a:buClr>
              <a:buSzPts val="1800"/>
              <a:buNone/>
              <a:defRPr sz="1800">
                <a:solidFill>
                  <a:srgbClr val="888888"/>
                </a:solidFill>
              </a:defRPr>
            </a:lvl1pPr>
            <a:lvl2pPr marL="914400" lvl="1" indent="-228600" algn="l">
              <a:lnSpc>
                <a:spcPct val="90000"/>
              </a:lnSpc>
              <a:spcBef>
                <a:spcPts val="400"/>
              </a:spcBef>
              <a:spcAft>
                <a:spcPts val="0"/>
              </a:spcAft>
              <a:buClr>
                <a:srgbClr val="888888"/>
              </a:buClr>
              <a:buSzPts val="1500"/>
              <a:buNone/>
              <a:defRPr sz="1500">
                <a:solidFill>
                  <a:srgbClr val="888888"/>
                </a:solidFill>
              </a:defRPr>
            </a:lvl2pPr>
            <a:lvl3pPr marL="1371600" lvl="2" indent="-228600" algn="l">
              <a:lnSpc>
                <a:spcPct val="90000"/>
              </a:lnSpc>
              <a:spcBef>
                <a:spcPts val="400"/>
              </a:spcBef>
              <a:spcAft>
                <a:spcPts val="0"/>
              </a:spcAft>
              <a:buClr>
                <a:srgbClr val="888888"/>
              </a:buClr>
              <a:buSzPts val="1400"/>
              <a:buNone/>
              <a:defRPr sz="1400">
                <a:solidFill>
                  <a:srgbClr val="888888"/>
                </a:solidFill>
              </a:defRPr>
            </a:lvl3pPr>
            <a:lvl4pPr marL="1828800" lvl="3" indent="-228600" algn="l">
              <a:lnSpc>
                <a:spcPct val="90000"/>
              </a:lnSpc>
              <a:spcBef>
                <a:spcPts val="400"/>
              </a:spcBef>
              <a:spcAft>
                <a:spcPts val="0"/>
              </a:spcAft>
              <a:buClr>
                <a:srgbClr val="888888"/>
              </a:buClr>
              <a:buSzPts val="1200"/>
              <a:buNone/>
              <a:defRPr sz="1200">
                <a:solidFill>
                  <a:srgbClr val="888888"/>
                </a:solidFill>
              </a:defRPr>
            </a:lvl4pPr>
            <a:lvl5pPr marL="2286000" lvl="4" indent="-228600" algn="l">
              <a:lnSpc>
                <a:spcPct val="90000"/>
              </a:lnSpc>
              <a:spcBef>
                <a:spcPts val="400"/>
              </a:spcBef>
              <a:spcAft>
                <a:spcPts val="0"/>
              </a:spcAft>
              <a:buClr>
                <a:srgbClr val="888888"/>
              </a:buClr>
              <a:buSzPts val="1200"/>
              <a:buNone/>
              <a:defRPr sz="1200">
                <a:solidFill>
                  <a:srgbClr val="888888"/>
                </a:solidFill>
              </a:defRPr>
            </a:lvl5pPr>
            <a:lvl6pPr marL="2743200" lvl="5" indent="-228600" algn="l">
              <a:lnSpc>
                <a:spcPct val="90000"/>
              </a:lnSpc>
              <a:spcBef>
                <a:spcPts val="400"/>
              </a:spcBef>
              <a:spcAft>
                <a:spcPts val="0"/>
              </a:spcAft>
              <a:buClr>
                <a:srgbClr val="888888"/>
              </a:buClr>
              <a:buSzPts val="1200"/>
              <a:buNone/>
              <a:defRPr sz="1200">
                <a:solidFill>
                  <a:srgbClr val="888888"/>
                </a:solidFill>
              </a:defRPr>
            </a:lvl6pPr>
            <a:lvl7pPr marL="3200400" lvl="6" indent="-228600" algn="l">
              <a:lnSpc>
                <a:spcPct val="90000"/>
              </a:lnSpc>
              <a:spcBef>
                <a:spcPts val="400"/>
              </a:spcBef>
              <a:spcAft>
                <a:spcPts val="0"/>
              </a:spcAft>
              <a:buClr>
                <a:srgbClr val="888888"/>
              </a:buClr>
              <a:buSzPts val="1200"/>
              <a:buNone/>
              <a:defRPr sz="1200">
                <a:solidFill>
                  <a:srgbClr val="888888"/>
                </a:solidFill>
              </a:defRPr>
            </a:lvl7pPr>
            <a:lvl8pPr marL="3657600" lvl="7" indent="-228600" algn="l">
              <a:lnSpc>
                <a:spcPct val="90000"/>
              </a:lnSpc>
              <a:spcBef>
                <a:spcPts val="400"/>
              </a:spcBef>
              <a:spcAft>
                <a:spcPts val="0"/>
              </a:spcAft>
              <a:buClr>
                <a:srgbClr val="888888"/>
              </a:buClr>
              <a:buSzPts val="1200"/>
              <a:buNone/>
              <a:defRPr sz="1200">
                <a:solidFill>
                  <a:srgbClr val="888888"/>
                </a:solidFill>
              </a:defRPr>
            </a:lvl8pPr>
            <a:lvl9pPr marL="4114800" lvl="8" indent="-228600" algn="l">
              <a:lnSpc>
                <a:spcPct val="90000"/>
              </a:lnSpc>
              <a:spcBef>
                <a:spcPts val="400"/>
              </a:spcBef>
              <a:spcAft>
                <a:spcPts val="0"/>
              </a:spcAft>
              <a:buClr>
                <a:srgbClr val="888888"/>
              </a:buClr>
              <a:buSzPts val="1200"/>
              <a:buNone/>
              <a:defRPr sz="1200">
                <a:solidFill>
                  <a:srgbClr val="888888"/>
                </a:solidFill>
              </a:defRPr>
            </a:lvl9pPr>
          </a:lstStyle>
          <a:p>
            <a:endParaRPr/>
          </a:p>
        </p:txBody>
      </p:sp>
      <p:sp>
        <p:nvSpPr>
          <p:cNvPr id="84" name="Google Shape;84;p18"/>
          <p:cNvSpPr txBox="1">
            <a:spLocks noGrp="1"/>
          </p:cNvSpPr>
          <p:nvPr>
            <p:ph type="sldNum" idx="12"/>
          </p:nvPr>
        </p:nvSpPr>
        <p:spPr>
          <a:xfrm>
            <a:off x="6457950" y="4632722"/>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pic>
        <p:nvPicPr>
          <p:cNvPr id="85" name="Google Shape;85;p18"/>
          <p:cNvPicPr preferRelativeResize="0"/>
          <p:nvPr/>
        </p:nvPicPr>
        <p:blipFill rotWithShape="1">
          <a:blip r:embed="rId2">
            <a:alphaModFix/>
          </a:blip>
          <a:srcRect/>
          <a:stretch/>
        </p:blipFill>
        <p:spPr>
          <a:xfrm>
            <a:off x="-4313" y="5010913"/>
            <a:ext cx="10281668" cy="451280"/>
          </a:xfrm>
          <a:prstGeom prst="rect">
            <a:avLst/>
          </a:prstGeom>
          <a:noFill/>
          <a:ln>
            <a:noFill/>
          </a:ln>
        </p:spPr>
      </p:pic>
      <p:pic>
        <p:nvPicPr>
          <p:cNvPr id="86" name="Google Shape;86;p18"/>
          <p:cNvPicPr preferRelativeResize="0"/>
          <p:nvPr/>
        </p:nvPicPr>
        <p:blipFill rotWithShape="1">
          <a:blip r:embed="rId3">
            <a:alphaModFix/>
          </a:blip>
          <a:srcRect/>
          <a:stretch/>
        </p:blipFill>
        <p:spPr>
          <a:xfrm>
            <a:off x="5942333" y="1743075"/>
            <a:ext cx="3968429" cy="3790950"/>
          </a:xfrm>
          <a:prstGeom prst="rect">
            <a:avLst/>
          </a:prstGeom>
          <a:noFill/>
          <a:ln>
            <a:noFill/>
          </a:ln>
        </p:spPr>
      </p:pic>
      <p:pic>
        <p:nvPicPr>
          <p:cNvPr id="87" name="Google Shape;87;p18"/>
          <p:cNvPicPr preferRelativeResize="0"/>
          <p:nvPr/>
        </p:nvPicPr>
        <p:blipFill rotWithShape="1">
          <a:blip r:embed="rId4">
            <a:alphaModFix/>
          </a:blip>
          <a:srcRect/>
          <a:stretch/>
        </p:blipFill>
        <p:spPr>
          <a:xfrm>
            <a:off x="623888" y="576263"/>
            <a:ext cx="2507543" cy="507251"/>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88"/>
        <p:cNvGrpSpPr/>
        <p:nvPr/>
      </p:nvGrpSpPr>
      <p:grpSpPr>
        <a:xfrm>
          <a:off x="0" y="0"/>
          <a:ext cx="0" cy="0"/>
          <a:chOff x="0" y="0"/>
          <a:chExt cx="0" cy="0"/>
        </a:xfrm>
      </p:grpSpPr>
      <p:sp>
        <p:nvSpPr>
          <p:cNvPr id="89" name="Google Shape;89;p19"/>
          <p:cNvSpPr txBox="1">
            <a:spLocks noGrp="1"/>
          </p:cNvSpPr>
          <p:nvPr>
            <p:ph type="title"/>
          </p:nvPr>
        </p:nvSpPr>
        <p:spPr>
          <a:xfrm>
            <a:off x="628650" y="273844"/>
            <a:ext cx="7886700" cy="878842"/>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3300"/>
              <a:buFont typeface="Arial"/>
              <a:buNone/>
              <a:defRPr b="1"/>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90" name="Google Shape;90;p19"/>
          <p:cNvSpPr txBox="1">
            <a:spLocks noGrp="1"/>
          </p:cNvSpPr>
          <p:nvPr>
            <p:ph type="body" idx="1"/>
          </p:nvPr>
        </p:nvSpPr>
        <p:spPr>
          <a:xfrm>
            <a:off x="628650" y="1369219"/>
            <a:ext cx="7886700" cy="260476"/>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rgbClr val="ED6B2C"/>
              </a:buClr>
              <a:buSzPts val="1500"/>
              <a:buNone/>
              <a:defRPr sz="1500" b="1">
                <a:solidFill>
                  <a:srgbClr val="ED6B2C"/>
                </a:solidFill>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pic>
        <p:nvPicPr>
          <p:cNvPr id="91" name="Google Shape;91;p19"/>
          <p:cNvPicPr preferRelativeResize="0"/>
          <p:nvPr/>
        </p:nvPicPr>
        <p:blipFill rotWithShape="1">
          <a:blip r:embed="rId2">
            <a:alphaModFix/>
          </a:blip>
          <a:srcRect/>
          <a:stretch/>
        </p:blipFill>
        <p:spPr>
          <a:xfrm>
            <a:off x="5942333" y="1743075"/>
            <a:ext cx="3968429" cy="3790950"/>
          </a:xfrm>
          <a:prstGeom prst="rect">
            <a:avLst/>
          </a:prstGeom>
          <a:noFill/>
          <a:ln>
            <a:noFill/>
          </a:ln>
        </p:spPr>
      </p:pic>
      <p:sp>
        <p:nvSpPr>
          <p:cNvPr id="92" name="Google Shape;92;p19"/>
          <p:cNvSpPr txBox="1">
            <a:spLocks noGrp="1"/>
          </p:cNvSpPr>
          <p:nvPr>
            <p:ph type="sldNum" idx="12"/>
          </p:nvPr>
        </p:nvSpPr>
        <p:spPr>
          <a:xfrm>
            <a:off x="6457950" y="4632722"/>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cxnSp>
        <p:nvCxnSpPr>
          <p:cNvPr id="93" name="Google Shape;93;p19"/>
          <p:cNvCxnSpPr/>
          <p:nvPr/>
        </p:nvCxnSpPr>
        <p:spPr>
          <a:xfrm>
            <a:off x="0" y="1228764"/>
            <a:ext cx="9144000" cy="0"/>
          </a:xfrm>
          <a:prstGeom prst="straightConnector1">
            <a:avLst/>
          </a:prstGeom>
          <a:noFill/>
          <a:ln w="12700" cap="flat" cmpd="sng">
            <a:solidFill>
              <a:srgbClr val="AEABAB">
                <a:alpha val="44705"/>
              </a:srgbClr>
            </a:solidFill>
            <a:prstDash val="solid"/>
            <a:miter lim="800000"/>
            <a:headEnd type="none" w="sm" len="sm"/>
            <a:tailEnd type="none" w="sm" len="sm"/>
          </a:ln>
        </p:spPr>
      </p:cxnSp>
      <p:sp>
        <p:nvSpPr>
          <p:cNvPr id="94" name="Google Shape;94;p19"/>
          <p:cNvSpPr txBox="1">
            <a:spLocks noGrp="1"/>
          </p:cNvSpPr>
          <p:nvPr>
            <p:ph type="body" idx="2"/>
          </p:nvPr>
        </p:nvSpPr>
        <p:spPr>
          <a:xfrm>
            <a:off x="628650" y="1737928"/>
            <a:ext cx="7886700" cy="1081412"/>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rgbClr val="262626"/>
              </a:buClr>
              <a:buSzPts val="1400"/>
              <a:buNone/>
              <a:defRPr sz="1400" b="0">
                <a:solidFill>
                  <a:srgbClr val="262626"/>
                </a:solidFill>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95" name="Google Shape;95;p19"/>
          <p:cNvSpPr txBox="1">
            <a:spLocks noGrp="1"/>
          </p:cNvSpPr>
          <p:nvPr>
            <p:ph type="body" idx="3"/>
          </p:nvPr>
        </p:nvSpPr>
        <p:spPr>
          <a:xfrm>
            <a:off x="628650" y="2966068"/>
            <a:ext cx="7886700" cy="260476"/>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rgbClr val="25A9BC"/>
              </a:buClr>
              <a:buSzPts val="1500"/>
              <a:buNone/>
              <a:defRPr sz="1500" b="1">
                <a:solidFill>
                  <a:srgbClr val="25A9BC"/>
                </a:solidFill>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96" name="Google Shape;96;p19"/>
          <p:cNvSpPr txBox="1">
            <a:spLocks noGrp="1"/>
          </p:cNvSpPr>
          <p:nvPr>
            <p:ph type="body" idx="4"/>
          </p:nvPr>
        </p:nvSpPr>
        <p:spPr>
          <a:xfrm>
            <a:off x="628650" y="3334777"/>
            <a:ext cx="7886700" cy="1081412"/>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rgbClr val="262626"/>
              </a:buClr>
              <a:buSzPts val="1400"/>
              <a:buNone/>
              <a:defRPr sz="1400" b="0">
                <a:solidFill>
                  <a:srgbClr val="262626"/>
                </a:solidFill>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pic>
        <p:nvPicPr>
          <p:cNvPr id="97" name="Google Shape;97;p19"/>
          <p:cNvPicPr preferRelativeResize="0"/>
          <p:nvPr/>
        </p:nvPicPr>
        <p:blipFill rotWithShape="1">
          <a:blip r:embed="rId3">
            <a:alphaModFix/>
          </a:blip>
          <a:srcRect/>
          <a:stretch/>
        </p:blipFill>
        <p:spPr>
          <a:xfrm>
            <a:off x="-4313" y="5010913"/>
            <a:ext cx="10281668" cy="451280"/>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1_Two Content">
  <p:cSld name="1_Two Content">
    <p:spTree>
      <p:nvGrpSpPr>
        <p:cNvPr id="1" name="Shape 98"/>
        <p:cNvGrpSpPr/>
        <p:nvPr/>
      </p:nvGrpSpPr>
      <p:grpSpPr>
        <a:xfrm>
          <a:off x="0" y="0"/>
          <a:ext cx="0" cy="0"/>
          <a:chOff x="0" y="0"/>
          <a:chExt cx="0" cy="0"/>
        </a:xfrm>
      </p:grpSpPr>
      <p:pic>
        <p:nvPicPr>
          <p:cNvPr id="99" name="Google Shape;99;p20"/>
          <p:cNvPicPr preferRelativeResize="0"/>
          <p:nvPr/>
        </p:nvPicPr>
        <p:blipFill rotWithShape="1">
          <a:blip r:embed="rId2">
            <a:alphaModFix/>
          </a:blip>
          <a:srcRect/>
          <a:stretch/>
        </p:blipFill>
        <p:spPr>
          <a:xfrm>
            <a:off x="5942333" y="1743075"/>
            <a:ext cx="3968429" cy="3790950"/>
          </a:xfrm>
          <a:prstGeom prst="rect">
            <a:avLst/>
          </a:prstGeom>
          <a:noFill/>
          <a:ln>
            <a:noFill/>
          </a:ln>
        </p:spPr>
      </p:pic>
      <p:sp>
        <p:nvSpPr>
          <p:cNvPr id="100" name="Google Shape;100;p20"/>
          <p:cNvSpPr txBox="1">
            <a:spLocks noGrp="1"/>
          </p:cNvSpPr>
          <p:nvPr>
            <p:ph type="title"/>
          </p:nvPr>
        </p:nvSpPr>
        <p:spPr>
          <a:xfrm>
            <a:off x="628650" y="273844"/>
            <a:ext cx="7886700" cy="878842"/>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3300"/>
              <a:buFont typeface="Arial"/>
              <a:buNone/>
              <a:defRPr b="1"/>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01" name="Google Shape;101;p20"/>
          <p:cNvSpPr txBox="1">
            <a:spLocks noGrp="1"/>
          </p:cNvSpPr>
          <p:nvPr>
            <p:ph type="body" idx="1"/>
          </p:nvPr>
        </p:nvSpPr>
        <p:spPr>
          <a:xfrm>
            <a:off x="628650" y="1369219"/>
            <a:ext cx="3803240" cy="260476"/>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rgbClr val="ED6B2C"/>
              </a:buClr>
              <a:buSzPts val="1500"/>
              <a:buNone/>
              <a:defRPr sz="1500" b="1">
                <a:solidFill>
                  <a:srgbClr val="ED6B2C"/>
                </a:solidFill>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02" name="Google Shape;102;p20"/>
          <p:cNvSpPr txBox="1">
            <a:spLocks noGrp="1"/>
          </p:cNvSpPr>
          <p:nvPr>
            <p:ph type="sldNum" idx="12"/>
          </p:nvPr>
        </p:nvSpPr>
        <p:spPr>
          <a:xfrm>
            <a:off x="6457950" y="4632722"/>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cxnSp>
        <p:nvCxnSpPr>
          <p:cNvPr id="103" name="Google Shape;103;p20"/>
          <p:cNvCxnSpPr/>
          <p:nvPr/>
        </p:nvCxnSpPr>
        <p:spPr>
          <a:xfrm>
            <a:off x="0" y="1228764"/>
            <a:ext cx="9144000" cy="0"/>
          </a:xfrm>
          <a:prstGeom prst="straightConnector1">
            <a:avLst/>
          </a:prstGeom>
          <a:noFill/>
          <a:ln w="12700" cap="flat" cmpd="sng">
            <a:solidFill>
              <a:srgbClr val="AEABAB">
                <a:alpha val="44705"/>
              </a:srgbClr>
            </a:solidFill>
            <a:prstDash val="solid"/>
            <a:miter lim="800000"/>
            <a:headEnd type="none" w="sm" len="sm"/>
            <a:tailEnd type="none" w="sm" len="sm"/>
          </a:ln>
        </p:spPr>
      </p:cxnSp>
      <p:sp>
        <p:nvSpPr>
          <p:cNvPr id="104" name="Google Shape;104;p20"/>
          <p:cNvSpPr txBox="1">
            <a:spLocks noGrp="1"/>
          </p:cNvSpPr>
          <p:nvPr>
            <p:ph type="body" idx="2"/>
          </p:nvPr>
        </p:nvSpPr>
        <p:spPr>
          <a:xfrm>
            <a:off x="628650" y="1737928"/>
            <a:ext cx="3803240" cy="2678261"/>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rgbClr val="262626"/>
              </a:buClr>
              <a:buSzPts val="1400"/>
              <a:buNone/>
              <a:defRPr sz="1400" b="0">
                <a:solidFill>
                  <a:srgbClr val="262626"/>
                </a:solidFill>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05" name="Google Shape;105;p20"/>
          <p:cNvSpPr txBox="1">
            <a:spLocks noGrp="1"/>
          </p:cNvSpPr>
          <p:nvPr>
            <p:ph type="body" idx="3"/>
          </p:nvPr>
        </p:nvSpPr>
        <p:spPr>
          <a:xfrm>
            <a:off x="4713953" y="1369219"/>
            <a:ext cx="3803240" cy="260476"/>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rgbClr val="25A9BC"/>
              </a:buClr>
              <a:buSzPts val="1500"/>
              <a:buNone/>
              <a:defRPr sz="1500" b="1">
                <a:solidFill>
                  <a:srgbClr val="25A9BC"/>
                </a:solidFill>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06" name="Google Shape;106;p20"/>
          <p:cNvSpPr txBox="1">
            <a:spLocks noGrp="1"/>
          </p:cNvSpPr>
          <p:nvPr>
            <p:ph type="body" idx="4"/>
          </p:nvPr>
        </p:nvSpPr>
        <p:spPr>
          <a:xfrm>
            <a:off x="4713953" y="1737928"/>
            <a:ext cx="3803240" cy="2678261"/>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rgbClr val="262626"/>
              </a:buClr>
              <a:buSzPts val="1400"/>
              <a:buNone/>
              <a:defRPr sz="1400" b="0">
                <a:solidFill>
                  <a:srgbClr val="262626"/>
                </a:solidFill>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pic>
        <p:nvPicPr>
          <p:cNvPr id="107" name="Google Shape;107;p20"/>
          <p:cNvPicPr preferRelativeResize="0"/>
          <p:nvPr/>
        </p:nvPicPr>
        <p:blipFill rotWithShape="1">
          <a:blip r:embed="rId3">
            <a:alphaModFix/>
          </a:blip>
          <a:srcRect/>
          <a:stretch/>
        </p:blipFill>
        <p:spPr>
          <a:xfrm>
            <a:off x="-4313" y="5010913"/>
            <a:ext cx="10281668" cy="451280"/>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108"/>
        <p:cNvGrpSpPr/>
        <p:nvPr/>
      </p:nvGrpSpPr>
      <p:grpSpPr>
        <a:xfrm>
          <a:off x="0" y="0"/>
          <a:ext cx="0" cy="0"/>
          <a:chOff x="0" y="0"/>
          <a:chExt cx="0" cy="0"/>
        </a:xfrm>
      </p:grpSpPr>
      <p:sp>
        <p:nvSpPr>
          <p:cNvPr id="109" name="Google Shape;109;p21"/>
          <p:cNvSpPr/>
          <p:nvPr/>
        </p:nvSpPr>
        <p:spPr>
          <a:xfrm>
            <a:off x="708880" y="236934"/>
            <a:ext cx="7602185" cy="4716086"/>
          </a:xfrm>
          <a:prstGeom prst="rect">
            <a:avLst/>
          </a:prstGeom>
          <a:solidFill>
            <a:schemeClr val="l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10" name="Google Shape;110;p21"/>
          <p:cNvSpPr txBox="1">
            <a:spLocks noGrp="1"/>
          </p:cNvSpPr>
          <p:nvPr>
            <p:ph type="title"/>
          </p:nvPr>
        </p:nvSpPr>
        <p:spPr>
          <a:xfrm>
            <a:off x="1299270" y="708084"/>
            <a:ext cx="6678809" cy="556561"/>
          </a:xfrm>
          <a:prstGeom prst="rect">
            <a:avLst/>
          </a:prstGeom>
          <a:noFill/>
          <a:ln>
            <a:noFill/>
          </a:ln>
        </p:spPr>
        <p:txBody>
          <a:bodyPr spcFirstLastPara="1" wrap="square" lIns="68575" tIns="34275" rIns="68575" bIns="34275" anchor="ctr" anchorCtr="0">
            <a:normAutofit/>
          </a:bodyPr>
          <a:lstStyle>
            <a:lvl1pPr lvl="0" algn="ctr">
              <a:lnSpc>
                <a:spcPct val="90000"/>
              </a:lnSpc>
              <a:spcBef>
                <a:spcPts val="0"/>
              </a:spcBef>
              <a:spcAft>
                <a:spcPts val="0"/>
              </a:spcAft>
              <a:buClr>
                <a:schemeClr val="dk1"/>
              </a:buClr>
              <a:buSzPts val="3300"/>
              <a:buFont typeface="Arial"/>
              <a:buNone/>
              <a:defRPr b="1"/>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11" name="Google Shape;111;p21"/>
          <p:cNvSpPr txBox="1">
            <a:spLocks noGrp="1"/>
          </p:cNvSpPr>
          <p:nvPr>
            <p:ph type="body" idx="1"/>
          </p:nvPr>
        </p:nvSpPr>
        <p:spPr>
          <a:xfrm>
            <a:off x="2704504" y="316546"/>
            <a:ext cx="3868340" cy="333030"/>
          </a:xfrm>
          <a:prstGeom prst="rect">
            <a:avLst/>
          </a:prstGeom>
          <a:noFill/>
          <a:ln>
            <a:noFill/>
          </a:ln>
        </p:spPr>
        <p:txBody>
          <a:bodyPr spcFirstLastPara="1" wrap="square" lIns="68575" tIns="34275" rIns="68575" bIns="34275" anchor="b" anchorCtr="0">
            <a:normAutofit/>
          </a:bodyPr>
          <a:lstStyle>
            <a:lvl1pPr marL="457200" lvl="0" indent="-228600" algn="ctr">
              <a:lnSpc>
                <a:spcPct val="90000"/>
              </a:lnSpc>
              <a:spcBef>
                <a:spcPts val="800"/>
              </a:spcBef>
              <a:spcAft>
                <a:spcPts val="0"/>
              </a:spcAft>
              <a:buClr>
                <a:srgbClr val="D0CECE"/>
              </a:buClr>
              <a:buSzPts val="1400"/>
              <a:buNone/>
              <a:defRPr sz="1400" b="1">
                <a:solidFill>
                  <a:srgbClr val="D0CECE"/>
                </a:solidFill>
              </a:defRPr>
            </a:lvl1pPr>
            <a:lvl2pPr marL="914400" lvl="1" indent="-228600" algn="l">
              <a:lnSpc>
                <a:spcPct val="90000"/>
              </a:lnSpc>
              <a:spcBef>
                <a:spcPts val="400"/>
              </a:spcBef>
              <a:spcAft>
                <a:spcPts val="0"/>
              </a:spcAft>
              <a:buClr>
                <a:schemeClr val="dk1"/>
              </a:buClr>
              <a:buSzPts val="1500"/>
              <a:buNone/>
              <a:defRPr sz="15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chemeClr val="dk1"/>
              </a:buClr>
              <a:buSzPts val="1200"/>
              <a:buNone/>
              <a:defRPr sz="1200" b="1"/>
            </a:lvl4pPr>
            <a:lvl5pPr marL="2286000" lvl="4" indent="-228600" algn="l">
              <a:lnSpc>
                <a:spcPct val="90000"/>
              </a:lnSpc>
              <a:spcBef>
                <a:spcPts val="4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pic>
        <p:nvPicPr>
          <p:cNvPr id="112" name="Google Shape;112;p21"/>
          <p:cNvPicPr preferRelativeResize="0"/>
          <p:nvPr/>
        </p:nvPicPr>
        <p:blipFill rotWithShape="1">
          <a:blip r:embed="rId2">
            <a:alphaModFix/>
          </a:blip>
          <a:srcRect/>
          <a:stretch/>
        </p:blipFill>
        <p:spPr>
          <a:xfrm>
            <a:off x="3957638" y="1381663"/>
            <a:ext cx="1228725" cy="28575"/>
          </a:xfrm>
          <a:prstGeom prst="rect">
            <a:avLst/>
          </a:prstGeom>
          <a:noFill/>
          <a:ln>
            <a:noFill/>
          </a:ln>
        </p:spPr>
      </p:pic>
      <p:sp>
        <p:nvSpPr>
          <p:cNvPr id="113" name="Google Shape;113;p21"/>
          <p:cNvSpPr txBox="1">
            <a:spLocks noGrp="1"/>
          </p:cNvSpPr>
          <p:nvPr>
            <p:ph type="sldNum" idx="12"/>
          </p:nvPr>
        </p:nvSpPr>
        <p:spPr>
          <a:xfrm>
            <a:off x="6094074" y="4571508"/>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114" name="Google Shape;114;p21"/>
          <p:cNvSpPr txBox="1">
            <a:spLocks noGrp="1"/>
          </p:cNvSpPr>
          <p:nvPr>
            <p:ph type="body" idx="2"/>
          </p:nvPr>
        </p:nvSpPr>
        <p:spPr>
          <a:xfrm>
            <a:off x="2704505" y="4454012"/>
            <a:ext cx="3868340" cy="333030"/>
          </a:xfrm>
          <a:prstGeom prst="rect">
            <a:avLst/>
          </a:prstGeom>
          <a:noFill/>
          <a:ln>
            <a:noFill/>
          </a:ln>
        </p:spPr>
        <p:txBody>
          <a:bodyPr spcFirstLastPara="1" wrap="square" lIns="68575" tIns="34275" rIns="68575" bIns="34275" anchor="b" anchorCtr="0">
            <a:normAutofit/>
          </a:bodyPr>
          <a:lstStyle>
            <a:lvl1pPr marL="457200" lvl="0" indent="-228600" algn="ctr">
              <a:lnSpc>
                <a:spcPct val="90000"/>
              </a:lnSpc>
              <a:spcBef>
                <a:spcPts val="800"/>
              </a:spcBef>
              <a:spcAft>
                <a:spcPts val="0"/>
              </a:spcAft>
              <a:buClr>
                <a:srgbClr val="0C0C0C"/>
              </a:buClr>
              <a:buSzPts val="1400"/>
              <a:buNone/>
              <a:defRPr sz="1400" b="1">
                <a:solidFill>
                  <a:srgbClr val="0C0C0C"/>
                </a:solidFill>
              </a:defRPr>
            </a:lvl1pPr>
            <a:lvl2pPr marL="914400" lvl="1" indent="-228600" algn="l">
              <a:lnSpc>
                <a:spcPct val="90000"/>
              </a:lnSpc>
              <a:spcBef>
                <a:spcPts val="400"/>
              </a:spcBef>
              <a:spcAft>
                <a:spcPts val="0"/>
              </a:spcAft>
              <a:buClr>
                <a:schemeClr val="dk1"/>
              </a:buClr>
              <a:buSzPts val="1500"/>
              <a:buNone/>
              <a:defRPr sz="15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chemeClr val="dk1"/>
              </a:buClr>
              <a:buSzPts val="1200"/>
              <a:buNone/>
              <a:defRPr sz="1200" b="1"/>
            </a:lvl4pPr>
            <a:lvl5pPr marL="2286000" lvl="4" indent="-228600" algn="l">
              <a:lnSpc>
                <a:spcPct val="90000"/>
              </a:lnSpc>
              <a:spcBef>
                <a:spcPts val="4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115" name="Google Shape;115;p21"/>
          <p:cNvSpPr txBox="1">
            <a:spLocks noGrp="1"/>
          </p:cNvSpPr>
          <p:nvPr>
            <p:ph type="body" idx="3"/>
          </p:nvPr>
        </p:nvSpPr>
        <p:spPr>
          <a:xfrm>
            <a:off x="4669690" y="1670345"/>
            <a:ext cx="3351188" cy="2664004"/>
          </a:xfrm>
          <a:prstGeom prst="rect">
            <a:avLst/>
          </a:prstGeom>
          <a:noFill/>
          <a:ln>
            <a:noFill/>
          </a:ln>
        </p:spPr>
        <p:txBody>
          <a:bodyPr spcFirstLastPara="1" wrap="square" lIns="68575" tIns="34275" rIns="68575" bIns="34275" anchor="t" anchorCtr="0">
            <a:noAutofit/>
          </a:bodyPr>
          <a:lstStyle>
            <a:lvl1pPr marL="457200" lvl="0" indent="-228600" algn="l">
              <a:lnSpc>
                <a:spcPct val="90000"/>
              </a:lnSpc>
              <a:spcBef>
                <a:spcPts val="800"/>
              </a:spcBef>
              <a:spcAft>
                <a:spcPts val="0"/>
              </a:spcAft>
              <a:buClr>
                <a:schemeClr val="dk1"/>
              </a:buClr>
              <a:buSzPts val="1200"/>
              <a:buNone/>
              <a:defRPr sz="1200"/>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16" name="Google Shape;116;p21"/>
          <p:cNvSpPr txBox="1">
            <a:spLocks noGrp="1"/>
          </p:cNvSpPr>
          <p:nvPr>
            <p:ph type="body" idx="4"/>
          </p:nvPr>
        </p:nvSpPr>
        <p:spPr>
          <a:xfrm>
            <a:off x="1159047" y="1670345"/>
            <a:ext cx="3351188" cy="2664004"/>
          </a:xfrm>
          <a:prstGeom prst="rect">
            <a:avLst/>
          </a:prstGeom>
          <a:noFill/>
          <a:ln>
            <a:noFill/>
          </a:ln>
        </p:spPr>
        <p:txBody>
          <a:bodyPr spcFirstLastPara="1" wrap="square" lIns="68575" tIns="34275" rIns="68575" bIns="34275" anchor="t" anchorCtr="0">
            <a:normAutofit/>
          </a:bodyPr>
          <a:lstStyle>
            <a:lvl1pPr marL="457200" lvl="0" indent="-228600" algn="r">
              <a:lnSpc>
                <a:spcPct val="90000"/>
              </a:lnSpc>
              <a:spcBef>
                <a:spcPts val="800"/>
              </a:spcBef>
              <a:spcAft>
                <a:spcPts val="0"/>
              </a:spcAft>
              <a:buClr>
                <a:schemeClr val="dk1"/>
              </a:buClr>
              <a:buSzPts val="1200"/>
              <a:buNone/>
              <a:defRPr sz="1200"/>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1_Comparison">
  <p:cSld name="1_Comparison">
    <p:spTree>
      <p:nvGrpSpPr>
        <p:cNvPr id="1" name="Shape 117"/>
        <p:cNvGrpSpPr/>
        <p:nvPr/>
      </p:nvGrpSpPr>
      <p:grpSpPr>
        <a:xfrm>
          <a:off x="0" y="0"/>
          <a:ext cx="0" cy="0"/>
          <a:chOff x="0" y="0"/>
          <a:chExt cx="0" cy="0"/>
        </a:xfrm>
      </p:grpSpPr>
      <p:sp>
        <p:nvSpPr>
          <p:cNvPr id="118" name="Google Shape;118;p22"/>
          <p:cNvSpPr txBox="1">
            <a:spLocks noGrp="1"/>
          </p:cNvSpPr>
          <p:nvPr>
            <p:ph type="sldNum" idx="12"/>
          </p:nvPr>
        </p:nvSpPr>
        <p:spPr>
          <a:xfrm>
            <a:off x="357071" y="4583926"/>
            <a:ext cx="2057400" cy="273844"/>
          </a:xfrm>
          <a:prstGeom prst="rect">
            <a:avLst/>
          </a:prstGeom>
          <a:noFill/>
          <a:ln>
            <a:noFill/>
          </a:ln>
        </p:spPr>
        <p:txBody>
          <a:bodyPr spcFirstLastPara="1" wrap="square" lIns="68575" tIns="34275" rIns="68575" bIns="34275" anchor="ctr" anchorCtr="0">
            <a:noAutofit/>
          </a:bodyPr>
          <a:lstStyle>
            <a:lvl1pPr marL="0" lvl="0" indent="0" algn="l">
              <a:spcBef>
                <a:spcPts val="0"/>
              </a:spcBef>
              <a:buNone/>
              <a:defRPr sz="900" b="0" i="0" u="none" strike="noStrike" cap="none">
                <a:solidFill>
                  <a:srgbClr val="888888"/>
                </a:solidFill>
                <a:latin typeface="Arial"/>
                <a:ea typeface="Arial"/>
                <a:cs typeface="Arial"/>
                <a:sym typeface="Arial"/>
              </a:defRPr>
            </a:lvl1pPr>
            <a:lvl2pPr marL="0" lvl="1" indent="0" algn="l">
              <a:spcBef>
                <a:spcPts val="0"/>
              </a:spcBef>
              <a:buNone/>
              <a:defRPr sz="900" b="0" i="0" u="none" strike="noStrike" cap="none">
                <a:solidFill>
                  <a:srgbClr val="888888"/>
                </a:solidFill>
                <a:latin typeface="Arial"/>
                <a:ea typeface="Arial"/>
                <a:cs typeface="Arial"/>
                <a:sym typeface="Arial"/>
              </a:defRPr>
            </a:lvl2pPr>
            <a:lvl3pPr marL="0" lvl="2" indent="0" algn="l">
              <a:spcBef>
                <a:spcPts val="0"/>
              </a:spcBef>
              <a:buNone/>
              <a:defRPr sz="900" b="0" i="0" u="none" strike="noStrike" cap="none">
                <a:solidFill>
                  <a:srgbClr val="888888"/>
                </a:solidFill>
                <a:latin typeface="Arial"/>
                <a:ea typeface="Arial"/>
                <a:cs typeface="Arial"/>
                <a:sym typeface="Arial"/>
              </a:defRPr>
            </a:lvl3pPr>
            <a:lvl4pPr marL="0" lvl="3" indent="0" algn="l">
              <a:spcBef>
                <a:spcPts val="0"/>
              </a:spcBef>
              <a:buNone/>
              <a:defRPr sz="900" b="0" i="0" u="none" strike="noStrike" cap="none">
                <a:solidFill>
                  <a:srgbClr val="888888"/>
                </a:solidFill>
                <a:latin typeface="Arial"/>
                <a:ea typeface="Arial"/>
                <a:cs typeface="Arial"/>
                <a:sym typeface="Arial"/>
              </a:defRPr>
            </a:lvl4pPr>
            <a:lvl5pPr marL="0" lvl="4" indent="0" algn="l">
              <a:spcBef>
                <a:spcPts val="0"/>
              </a:spcBef>
              <a:buNone/>
              <a:defRPr sz="900" b="0" i="0" u="none" strike="noStrike" cap="none">
                <a:solidFill>
                  <a:srgbClr val="888888"/>
                </a:solidFill>
                <a:latin typeface="Arial"/>
                <a:ea typeface="Arial"/>
                <a:cs typeface="Arial"/>
                <a:sym typeface="Arial"/>
              </a:defRPr>
            </a:lvl5pPr>
            <a:lvl6pPr marL="0" lvl="5" indent="0" algn="l">
              <a:spcBef>
                <a:spcPts val="0"/>
              </a:spcBef>
              <a:buNone/>
              <a:defRPr sz="900" b="0" i="0" u="none" strike="noStrike" cap="none">
                <a:solidFill>
                  <a:srgbClr val="888888"/>
                </a:solidFill>
                <a:latin typeface="Arial"/>
                <a:ea typeface="Arial"/>
                <a:cs typeface="Arial"/>
                <a:sym typeface="Arial"/>
              </a:defRPr>
            </a:lvl6pPr>
            <a:lvl7pPr marL="0" lvl="6" indent="0" algn="l">
              <a:spcBef>
                <a:spcPts val="0"/>
              </a:spcBef>
              <a:buNone/>
              <a:defRPr sz="900" b="0" i="0" u="none" strike="noStrike" cap="none">
                <a:solidFill>
                  <a:srgbClr val="888888"/>
                </a:solidFill>
                <a:latin typeface="Arial"/>
                <a:ea typeface="Arial"/>
                <a:cs typeface="Arial"/>
                <a:sym typeface="Arial"/>
              </a:defRPr>
            </a:lvl7pPr>
            <a:lvl8pPr marL="0" lvl="7" indent="0" algn="l">
              <a:spcBef>
                <a:spcPts val="0"/>
              </a:spcBef>
              <a:buNone/>
              <a:defRPr sz="900" b="0" i="0" u="none" strike="noStrike" cap="none">
                <a:solidFill>
                  <a:srgbClr val="888888"/>
                </a:solidFill>
                <a:latin typeface="Arial"/>
                <a:ea typeface="Arial"/>
                <a:cs typeface="Arial"/>
                <a:sym typeface="Arial"/>
              </a:defRPr>
            </a:lvl8pPr>
            <a:lvl9pPr marL="0" lvl="8" indent="0" algn="l">
              <a:spcBef>
                <a:spcPts val="0"/>
              </a:spcBef>
              <a:buNone/>
              <a:defRPr sz="900" b="0" i="0" u="none" strike="noStrike" cap="none">
                <a:solidFill>
                  <a:srgbClr val="888888"/>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
        <p:nvSpPr>
          <p:cNvPr id="119" name="Google Shape;119;p22"/>
          <p:cNvSpPr/>
          <p:nvPr/>
        </p:nvSpPr>
        <p:spPr>
          <a:xfrm>
            <a:off x="4710791" y="3081033"/>
            <a:ext cx="4055633" cy="1790105"/>
          </a:xfrm>
          <a:prstGeom prst="rect">
            <a:avLst/>
          </a:prstGeom>
          <a:solidFill>
            <a:schemeClr val="lt1">
              <a:alpha val="91764"/>
            </a:schemeClr>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20" name="Google Shape;120;p22"/>
          <p:cNvSpPr txBox="1">
            <a:spLocks noGrp="1"/>
          </p:cNvSpPr>
          <p:nvPr>
            <p:ph type="body" idx="1"/>
          </p:nvPr>
        </p:nvSpPr>
        <p:spPr>
          <a:xfrm>
            <a:off x="4914000" y="3255564"/>
            <a:ext cx="3650400" cy="1379909"/>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chemeClr val="dk1"/>
              </a:buClr>
              <a:buSzPts val="1400"/>
              <a:buNone/>
              <a:defRPr sz="1400"/>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pic>
        <p:nvPicPr>
          <p:cNvPr id="121" name="Google Shape;121;p22"/>
          <p:cNvPicPr preferRelativeResize="0"/>
          <p:nvPr/>
        </p:nvPicPr>
        <p:blipFill rotWithShape="1">
          <a:blip r:embed="rId2">
            <a:alphaModFix/>
          </a:blip>
          <a:srcRect/>
          <a:stretch/>
        </p:blipFill>
        <p:spPr>
          <a:xfrm>
            <a:off x="4710791" y="4810004"/>
            <a:ext cx="4333875" cy="190500"/>
          </a:xfrm>
          <a:prstGeom prst="rect">
            <a:avLst/>
          </a:prstGeom>
          <a:noFill/>
          <a:ln>
            <a:noFill/>
          </a:ln>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Only">
  <p:cSld name="Title Only">
    <p:bg>
      <p:bgPr>
        <a:solidFill>
          <a:srgbClr val="46454B"/>
        </a:solidFill>
        <a:effectLst/>
      </p:bgPr>
    </p:bg>
    <p:spTree>
      <p:nvGrpSpPr>
        <p:cNvPr id="1" name="Shape 122"/>
        <p:cNvGrpSpPr/>
        <p:nvPr/>
      </p:nvGrpSpPr>
      <p:grpSpPr>
        <a:xfrm>
          <a:off x="0" y="0"/>
          <a:ext cx="0" cy="0"/>
          <a:chOff x="0" y="0"/>
          <a:chExt cx="0" cy="0"/>
        </a:xfrm>
      </p:grpSpPr>
      <p:sp>
        <p:nvSpPr>
          <p:cNvPr id="123" name="Google Shape;123;p23"/>
          <p:cNvSpPr txBox="1">
            <a:spLocks noGrp="1"/>
          </p:cNvSpPr>
          <p:nvPr>
            <p:ph type="sldNum" idx="12"/>
          </p:nvPr>
        </p:nvSpPr>
        <p:spPr>
          <a:xfrm>
            <a:off x="6457950" y="4632722"/>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pic>
        <p:nvPicPr>
          <p:cNvPr id="124" name="Google Shape;124;p23"/>
          <p:cNvPicPr preferRelativeResize="0"/>
          <p:nvPr/>
        </p:nvPicPr>
        <p:blipFill rotWithShape="1">
          <a:blip r:embed="rId2">
            <a:alphaModFix/>
          </a:blip>
          <a:srcRect/>
          <a:stretch/>
        </p:blipFill>
        <p:spPr>
          <a:xfrm>
            <a:off x="-5963" y="5015285"/>
            <a:ext cx="9904821" cy="434740"/>
          </a:xfrm>
          <a:prstGeom prst="rect">
            <a:avLst/>
          </a:prstGeom>
          <a:noFill/>
          <a:ln>
            <a:noFill/>
          </a:ln>
        </p:spPr>
      </p:pic>
      <p:sp>
        <p:nvSpPr>
          <p:cNvPr id="125" name="Google Shape;125;p23"/>
          <p:cNvSpPr txBox="1">
            <a:spLocks noGrp="1"/>
          </p:cNvSpPr>
          <p:nvPr>
            <p:ph type="title"/>
          </p:nvPr>
        </p:nvSpPr>
        <p:spPr>
          <a:xfrm>
            <a:off x="628650" y="273844"/>
            <a:ext cx="7886700" cy="878842"/>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lt1"/>
              </a:buClr>
              <a:buSzPts val="3300"/>
              <a:buFont typeface="Arial"/>
              <a:buNone/>
              <a:defRPr b="1">
                <a:solidFill>
                  <a:schemeClr val="lt1"/>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cxnSp>
        <p:nvCxnSpPr>
          <p:cNvPr id="126" name="Google Shape;126;p23"/>
          <p:cNvCxnSpPr/>
          <p:nvPr/>
        </p:nvCxnSpPr>
        <p:spPr>
          <a:xfrm>
            <a:off x="0" y="1228764"/>
            <a:ext cx="9144000" cy="0"/>
          </a:xfrm>
          <a:prstGeom prst="straightConnector1">
            <a:avLst/>
          </a:prstGeom>
          <a:noFill/>
          <a:ln w="12700" cap="flat" cmpd="sng">
            <a:solidFill>
              <a:srgbClr val="AEABAB">
                <a:alpha val="44705"/>
              </a:srgbClr>
            </a:solidFill>
            <a:prstDash val="solid"/>
            <a:miter lim="800000"/>
            <a:headEnd type="none" w="sm" len="sm"/>
            <a:tailEnd type="none" w="sm" len="sm"/>
          </a:ln>
        </p:spPr>
      </p:cxnSp>
      <p:sp>
        <p:nvSpPr>
          <p:cNvPr id="127" name="Google Shape;127;p23"/>
          <p:cNvSpPr txBox="1">
            <a:spLocks noGrp="1"/>
          </p:cNvSpPr>
          <p:nvPr>
            <p:ph type="body" idx="1"/>
          </p:nvPr>
        </p:nvSpPr>
        <p:spPr>
          <a:xfrm>
            <a:off x="628650" y="1369219"/>
            <a:ext cx="3803240" cy="260476"/>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chemeClr val="lt1"/>
              </a:buClr>
              <a:buSzPts val="1500"/>
              <a:buNone/>
              <a:defRPr sz="1500" b="1">
                <a:solidFill>
                  <a:schemeClr val="lt1"/>
                </a:solidFill>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28" name="Google Shape;128;p23"/>
          <p:cNvSpPr txBox="1">
            <a:spLocks noGrp="1"/>
          </p:cNvSpPr>
          <p:nvPr>
            <p:ph type="body" idx="2"/>
          </p:nvPr>
        </p:nvSpPr>
        <p:spPr>
          <a:xfrm>
            <a:off x="628650" y="1737928"/>
            <a:ext cx="3803240" cy="2678261"/>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chemeClr val="lt1"/>
              </a:buClr>
              <a:buSzPts val="1400"/>
              <a:buNone/>
              <a:defRPr sz="1400" b="0">
                <a:solidFill>
                  <a:schemeClr val="lt1"/>
                </a:solidFill>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29" name="Google Shape;129;p23"/>
          <p:cNvSpPr txBox="1">
            <a:spLocks noGrp="1"/>
          </p:cNvSpPr>
          <p:nvPr>
            <p:ph type="body" idx="3"/>
          </p:nvPr>
        </p:nvSpPr>
        <p:spPr>
          <a:xfrm>
            <a:off x="4713953" y="1369219"/>
            <a:ext cx="3803240" cy="260476"/>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chemeClr val="lt1"/>
              </a:buClr>
              <a:buSzPts val="1500"/>
              <a:buNone/>
              <a:defRPr sz="1500" b="1">
                <a:solidFill>
                  <a:schemeClr val="lt1"/>
                </a:solidFill>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30" name="Google Shape;130;p23"/>
          <p:cNvSpPr txBox="1">
            <a:spLocks noGrp="1"/>
          </p:cNvSpPr>
          <p:nvPr>
            <p:ph type="body" idx="4"/>
          </p:nvPr>
        </p:nvSpPr>
        <p:spPr>
          <a:xfrm>
            <a:off x="4713953" y="1737928"/>
            <a:ext cx="3803240" cy="2678261"/>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chemeClr val="lt1"/>
              </a:buClr>
              <a:buSzPts val="1400"/>
              <a:buNone/>
              <a:defRPr sz="1400" b="0">
                <a:solidFill>
                  <a:schemeClr val="lt1"/>
                </a:solidFill>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pic>
        <p:nvPicPr>
          <p:cNvPr id="131" name="Google Shape;131;p23" descr="Logo&#10;&#10;Description automatically generated"/>
          <p:cNvPicPr preferRelativeResize="0"/>
          <p:nvPr/>
        </p:nvPicPr>
        <p:blipFill rotWithShape="1">
          <a:blip r:embed="rId3">
            <a:alphaModFix amt="23000"/>
          </a:blip>
          <a:srcRect/>
          <a:stretch/>
        </p:blipFill>
        <p:spPr>
          <a:xfrm>
            <a:off x="6068679" y="2277588"/>
            <a:ext cx="3075321" cy="2865912"/>
          </a:xfrm>
          <a:prstGeom prst="rect">
            <a:avLst/>
          </a:prstGeom>
          <a:noFill/>
          <a:ln>
            <a:noFill/>
          </a:ln>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2_Two Content">
  <p:cSld name="2_Two Content">
    <p:spTree>
      <p:nvGrpSpPr>
        <p:cNvPr id="1" name="Shape 132"/>
        <p:cNvGrpSpPr/>
        <p:nvPr/>
      </p:nvGrpSpPr>
      <p:grpSpPr>
        <a:xfrm>
          <a:off x="0" y="0"/>
          <a:ext cx="0" cy="0"/>
          <a:chOff x="0" y="0"/>
          <a:chExt cx="0" cy="0"/>
        </a:xfrm>
      </p:grpSpPr>
      <p:sp>
        <p:nvSpPr>
          <p:cNvPr id="133" name="Google Shape;133;p24"/>
          <p:cNvSpPr txBox="1">
            <a:spLocks noGrp="1"/>
          </p:cNvSpPr>
          <p:nvPr>
            <p:ph type="sldNum" idx="12"/>
          </p:nvPr>
        </p:nvSpPr>
        <p:spPr>
          <a:xfrm>
            <a:off x="6457950" y="4632722"/>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134" name="Google Shape;134;p24"/>
          <p:cNvSpPr txBox="1">
            <a:spLocks noGrp="1"/>
          </p:cNvSpPr>
          <p:nvPr>
            <p:ph type="body" idx="1"/>
          </p:nvPr>
        </p:nvSpPr>
        <p:spPr>
          <a:xfrm>
            <a:off x="4359302" y="3294752"/>
            <a:ext cx="4156048" cy="260476"/>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rgbClr val="0C0C0C"/>
              </a:buClr>
              <a:buSzPts val="1500"/>
              <a:buNone/>
              <a:defRPr sz="1500" b="1">
                <a:solidFill>
                  <a:srgbClr val="0C0C0C"/>
                </a:solidFill>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35" name="Google Shape;135;p24"/>
          <p:cNvSpPr txBox="1">
            <a:spLocks noGrp="1"/>
          </p:cNvSpPr>
          <p:nvPr>
            <p:ph type="body" idx="2"/>
          </p:nvPr>
        </p:nvSpPr>
        <p:spPr>
          <a:xfrm>
            <a:off x="4359302" y="3663462"/>
            <a:ext cx="4156047" cy="752728"/>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rgbClr val="262626"/>
              </a:buClr>
              <a:buSzPts val="1200"/>
              <a:buNone/>
              <a:defRPr sz="1200" b="0">
                <a:solidFill>
                  <a:srgbClr val="262626"/>
                </a:solidFill>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36" name="Google Shape;136;p24"/>
          <p:cNvSpPr/>
          <p:nvPr/>
        </p:nvSpPr>
        <p:spPr>
          <a:xfrm>
            <a:off x="0" y="-1"/>
            <a:ext cx="3780845" cy="5143501"/>
          </a:xfrm>
          <a:prstGeom prst="rect">
            <a:avLst/>
          </a:prstGeom>
          <a:solidFill>
            <a:srgbClr val="00ADBD"/>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37" name="Google Shape;137;p24"/>
          <p:cNvSpPr txBox="1">
            <a:spLocks noGrp="1"/>
          </p:cNvSpPr>
          <p:nvPr>
            <p:ph type="title"/>
          </p:nvPr>
        </p:nvSpPr>
        <p:spPr>
          <a:xfrm>
            <a:off x="497453" y="273844"/>
            <a:ext cx="2543921" cy="1723921"/>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lt1"/>
              </a:buClr>
              <a:buSzPts val="5000"/>
              <a:buFont typeface="Arial"/>
              <a:buNone/>
              <a:defRPr sz="5000" b="1">
                <a:solidFill>
                  <a:schemeClr val="lt1"/>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38" name="Google Shape;138;p24"/>
          <p:cNvSpPr txBox="1">
            <a:spLocks noGrp="1"/>
          </p:cNvSpPr>
          <p:nvPr>
            <p:ph type="body" idx="3"/>
          </p:nvPr>
        </p:nvSpPr>
        <p:spPr>
          <a:xfrm>
            <a:off x="4359302" y="1857554"/>
            <a:ext cx="4156048" cy="260476"/>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rgbClr val="0C0C0C"/>
              </a:buClr>
              <a:buSzPts val="1500"/>
              <a:buNone/>
              <a:defRPr sz="1500" b="1">
                <a:solidFill>
                  <a:srgbClr val="0C0C0C"/>
                </a:solidFill>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39" name="Google Shape;139;p24"/>
          <p:cNvSpPr txBox="1">
            <a:spLocks noGrp="1"/>
          </p:cNvSpPr>
          <p:nvPr>
            <p:ph type="body" idx="4"/>
          </p:nvPr>
        </p:nvSpPr>
        <p:spPr>
          <a:xfrm>
            <a:off x="4359302" y="2226264"/>
            <a:ext cx="4156047" cy="752728"/>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rgbClr val="262626"/>
              </a:buClr>
              <a:buSzPts val="1200"/>
              <a:buNone/>
              <a:defRPr sz="1200" b="0">
                <a:solidFill>
                  <a:srgbClr val="262626"/>
                </a:solidFill>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40" name="Google Shape;140;p24"/>
          <p:cNvSpPr txBox="1">
            <a:spLocks noGrp="1"/>
          </p:cNvSpPr>
          <p:nvPr>
            <p:ph type="body" idx="5"/>
          </p:nvPr>
        </p:nvSpPr>
        <p:spPr>
          <a:xfrm>
            <a:off x="4359302" y="444210"/>
            <a:ext cx="4156048" cy="260476"/>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rgbClr val="0C0C0C"/>
              </a:buClr>
              <a:buSzPts val="1500"/>
              <a:buNone/>
              <a:defRPr sz="1500" b="1">
                <a:solidFill>
                  <a:srgbClr val="0C0C0C"/>
                </a:solidFill>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41" name="Google Shape;141;p24"/>
          <p:cNvSpPr txBox="1">
            <a:spLocks noGrp="1"/>
          </p:cNvSpPr>
          <p:nvPr>
            <p:ph type="body" idx="6"/>
          </p:nvPr>
        </p:nvSpPr>
        <p:spPr>
          <a:xfrm>
            <a:off x="4359302" y="812920"/>
            <a:ext cx="4156047" cy="752728"/>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rgbClr val="262626"/>
              </a:buClr>
              <a:buSzPts val="1200"/>
              <a:buNone/>
              <a:defRPr sz="1200" b="0">
                <a:solidFill>
                  <a:srgbClr val="262626"/>
                </a:solidFill>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pic>
        <p:nvPicPr>
          <p:cNvPr id="142" name="Google Shape;142;p24" descr="Logo&#10;&#10;Description automatically generated"/>
          <p:cNvPicPr preferRelativeResize="0"/>
          <p:nvPr/>
        </p:nvPicPr>
        <p:blipFill rotWithShape="1">
          <a:blip r:embed="rId2">
            <a:alphaModFix amt="77000"/>
          </a:blip>
          <a:srcRect r="7428" b="5306"/>
          <a:stretch/>
        </p:blipFill>
        <p:spPr>
          <a:xfrm>
            <a:off x="928011" y="2424010"/>
            <a:ext cx="2852834" cy="2719490"/>
          </a:xfrm>
          <a:prstGeom prst="rect">
            <a:avLst/>
          </a:prstGeom>
          <a:noFill/>
          <a:ln>
            <a:noFill/>
          </a:ln>
        </p:spPr>
      </p:pic>
      <p:sp>
        <p:nvSpPr>
          <p:cNvPr id="143" name="Google Shape;143;p24"/>
          <p:cNvSpPr txBox="1">
            <a:spLocks noGrp="1"/>
          </p:cNvSpPr>
          <p:nvPr>
            <p:ph type="body" idx="7"/>
          </p:nvPr>
        </p:nvSpPr>
        <p:spPr>
          <a:xfrm>
            <a:off x="500932" y="3809108"/>
            <a:ext cx="1467016" cy="607082"/>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chemeClr val="lt1"/>
              </a:buClr>
              <a:buSzPts val="1500"/>
              <a:buNone/>
              <a:defRPr sz="1500" b="0">
                <a:solidFill>
                  <a:schemeClr val="lt1"/>
                </a:solidFill>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2_Comparison">
  <p:cSld name="2_Comparison">
    <p:bg>
      <p:bgPr>
        <a:solidFill>
          <a:srgbClr val="C55A11"/>
        </a:solidFill>
        <a:effectLst/>
      </p:bgPr>
    </p:bg>
    <p:spTree>
      <p:nvGrpSpPr>
        <p:cNvPr id="1" name="Shape 144"/>
        <p:cNvGrpSpPr/>
        <p:nvPr/>
      </p:nvGrpSpPr>
      <p:grpSpPr>
        <a:xfrm>
          <a:off x="0" y="0"/>
          <a:ext cx="0" cy="0"/>
          <a:chOff x="0" y="0"/>
          <a:chExt cx="0" cy="0"/>
        </a:xfrm>
      </p:grpSpPr>
      <p:sp>
        <p:nvSpPr>
          <p:cNvPr id="145" name="Google Shape;145;p25"/>
          <p:cNvSpPr/>
          <p:nvPr/>
        </p:nvSpPr>
        <p:spPr>
          <a:xfrm>
            <a:off x="1" y="0"/>
            <a:ext cx="4571999" cy="5143500"/>
          </a:xfrm>
          <a:prstGeom prst="rect">
            <a:avLst/>
          </a:prstGeom>
          <a:solidFill>
            <a:schemeClr val="l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46" name="Google Shape;146;p25"/>
          <p:cNvSpPr txBox="1">
            <a:spLocks noGrp="1"/>
          </p:cNvSpPr>
          <p:nvPr>
            <p:ph type="sldNum" idx="12"/>
          </p:nvPr>
        </p:nvSpPr>
        <p:spPr>
          <a:xfrm>
            <a:off x="357071" y="4361630"/>
            <a:ext cx="2057400" cy="273844"/>
          </a:xfrm>
          <a:prstGeom prst="rect">
            <a:avLst/>
          </a:prstGeom>
          <a:noFill/>
          <a:ln>
            <a:noFill/>
          </a:ln>
        </p:spPr>
        <p:txBody>
          <a:bodyPr spcFirstLastPara="1" wrap="square" lIns="68575" tIns="34275" rIns="68575" bIns="34275" anchor="ctr" anchorCtr="0">
            <a:noAutofit/>
          </a:bodyPr>
          <a:lstStyle>
            <a:lvl1pPr marL="0" lvl="0" indent="0" algn="l">
              <a:spcBef>
                <a:spcPts val="0"/>
              </a:spcBef>
              <a:buNone/>
              <a:defRPr sz="900" b="0" i="0" u="none" strike="noStrike" cap="none">
                <a:solidFill>
                  <a:srgbClr val="888888"/>
                </a:solidFill>
                <a:latin typeface="Arial"/>
                <a:ea typeface="Arial"/>
                <a:cs typeface="Arial"/>
                <a:sym typeface="Arial"/>
              </a:defRPr>
            </a:lvl1pPr>
            <a:lvl2pPr marL="0" lvl="1" indent="0" algn="l">
              <a:spcBef>
                <a:spcPts val="0"/>
              </a:spcBef>
              <a:buNone/>
              <a:defRPr sz="900" b="0" i="0" u="none" strike="noStrike" cap="none">
                <a:solidFill>
                  <a:srgbClr val="888888"/>
                </a:solidFill>
                <a:latin typeface="Arial"/>
                <a:ea typeface="Arial"/>
                <a:cs typeface="Arial"/>
                <a:sym typeface="Arial"/>
              </a:defRPr>
            </a:lvl2pPr>
            <a:lvl3pPr marL="0" lvl="2" indent="0" algn="l">
              <a:spcBef>
                <a:spcPts val="0"/>
              </a:spcBef>
              <a:buNone/>
              <a:defRPr sz="900" b="0" i="0" u="none" strike="noStrike" cap="none">
                <a:solidFill>
                  <a:srgbClr val="888888"/>
                </a:solidFill>
                <a:latin typeface="Arial"/>
                <a:ea typeface="Arial"/>
                <a:cs typeface="Arial"/>
                <a:sym typeface="Arial"/>
              </a:defRPr>
            </a:lvl3pPr>
            <a:lvl4pPr marL="0" lvl="3" indent="0" algn="l">
              <a:spcBef>
                <a:spcPts val="0"/>
              </a:spcBef>
              <a:buNone/>
              <a:defRPr sz="900" b="0" i="0" u="none" strike="noStrike" cap="none">
                <a:solidFill>
                  <a:srgbClr val="888888"/>
                </a:solidFill>
                <a:latin typeface="Arial"/>
                <a:ea typeface="Arial"/>
                <a:cs typeface="Arial"/>
                <a:sym typeface="Arial"/>
              </a:defRPr>
            </a:lvl4pPr>
            <a:lvl5pPr marL="0" lvl="4" indent="0" algn="l">
              <a:spcBef>
                <a:spcPts val="0"/>
              </a:spcBef>
              <a:buNone/>
              <a:defRPr sz="900" b="0" i="0" u="none" strike="noStrike" cap="none">
                <a:solidFill>
                  <a:srgbClr val="888888"/>
                </a:solidFill>
                <a:latin typeface="Arial"/>
                <a:ea typeface="Arial"/>
                <a:cs typeface="Arial"/>
                <a:sym typeface="Arial"/>
              </a:defRPr>
            </a:lvl5pPr>
            <a:lvl6pPr marL="0" lvl="5" indent="0" algn="l">
              <a:spcBef>
                <a:spcPts val="0"/>
              </a:spcBef>
              <a:buNone/>
              <a:defRPr sz="900" b="0" i="0" u="none" strike="noStrike" cap="none">
                <a:solidFill>
                  <a:srgbClr val="888888"/>
                </a:solidFill>
                <a:latin typeface="Arial"/>
                <a:ea typeface="Arial"/>
                <a:cs typeface="Arial"/>
                <a:sym typeface="Arial"/>
              </a:defRPr>
            </a:lvl6pPr>
            <a:lvl7pPr marL="0" lvl="6" indent="0" algn="l">
              <a:spcBef>
                <a:spcPts val="0"/>
              </a:spcBef>
              <a:buNone/>
              <a:defRPr sz="900" b="0" i="0" u="none" strike="noStrike" cap="none">
                <a:solidFill>
                  <a:srgbClr val="888888"/>
                </a:solidFill>
                <a:latin typeface="Arial"/>
                <a:ea typeface="Arial"/>
                <a:cs typeface="Arial"/>
                <a:sym typeface="Arial"/>
              </a:defRPr>
            </a:lvl7pPr>
            <a:lvl8pPr marL="0" lvl="7" indent="0" algn="l">
              <a:spcBef>
                <a:spcPts val="0"/>
              </a:spcBef>
              <a:buNone/>
              <a:defRPr sz="900" b="0" i="0" u="none" strike="noStrike" cap="none">
                <a:solidFill>
                  <a:srgbClr val="888888"/>
                </a:solidFill>
                <a:latin typeface="Arial"/>
                <a:ea typeface="Arial"/>
                <a:cs typeface="Arial"/>
                <a:sym typeface="Arial"/>
              </a:defRPr>
            </a:lvl8pPr>
            <a:lvl9pPr marL="0" lvl="8" indent="0" algn="l">
              <a:spcBef>
                <a:spcPts val="0"/>
              </a:spcBef>
              <a:buNone/>
              <a:defRPr sz="900" b="0" i="0" u="none" strike="noStrike" cap="none">
                <a:solidFill>
                  <a:srgbClr val="888888"/>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
        <p:nvSpPr>
          <p:cNvPr id="147" name="Google Shape;147;p25"/>
          <p:cNvSpPr txBox="1">
            <a:spLocks noGrp="1"/>
          </p:cNvSpPr>
          <p:nvPr>
            <p:ph type="body" idx="1"/>
          </p:nvPr>
        </p:nvSpPr>
        <p:spPr>
          <a:xfrm>
            <a:off x="357071" y="1663315"/>
            <a:ext cx="3650400" cy="2308361"/>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chemeClr val="dk1"/>
              </a:buClr>
              <a:buSzPts val="1400"/>
              <a:buNone/>
              <a:defRPr sz="1400"/>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pic>
        <p:nvPicPr>
          <p:cNvPr id="148" name="Google Shape;148;p25"/>
          <p:cNvPicPr preferRelativeResize="0"/>
          <p:nvPr/>
        </p:nvPicPr>
        <p:blipFill rotWithShape="1">
          <a:blip r:embed="rId2">
            <a:alphaModFix/>
          </a:blip>
          <a:srcRect/>
          <a:stretch/>
        </p:blipFill>
        <p:spPr>
          <a:xfrm>
            <a:off x="-5990" y="5092768"/>
            <a:ext cx="4885064" cy="214728"/>
          </a:xfrm>
          <a:prstGeom prst="rect">
            <a:avLst/>
          </a:prstGeom>
          <a:noFill/>
          <a:ln>
            <a:noFill/>
          </a:ln>
        </p:spPr>
      </p:pic>
      <p:sp>
        <p:nvSpPr>
          <p:cNvPr id="149" name="Google Shape;149;p25"/>
          <p:cNvSpPr txBox="1">
            <a:spLocks noGrp="1"/>
          </p:cNvSpPr>
          <p:nvPr>
            <p:ph type="title"/>
          </p:nvPr>
        </p:nvSpPr>
        <p:spPr>
          <a:xfrm>
            <a:off x="357071" y="412458"/>
            <a:ext cx="3650400" cy="878842"/>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3300"/>
              <a:buFont typeface="Arial"/>
              <a:buNone/>
              <a:defRPr b="1"/>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50" name="Google Shape;150;p25"/>
          <p:cNvSpPr>
            <a:spLocks noGrp="1"/>
          </p:cNvSpPr>
          <p:nvPr>
            <p:ph type="pic" idx="2"/>
          </p:nvPr>
        </p:nvSpPr>
        <p:spPr>
          <a:xfrm>
            <a:off x="4572000" y="0"/>
            <a:ext cx="4572000" cy="5143500"/>
          </a:xfrm>
          <a:prstGeom prst="rect">
            <a:avLst/>
          </a:prstGeom>
          <a:solidFill>
            <a:schemeClr val="lt1"/>
          </a:solidFill>
          <a:ln>
            <a:noFill/>
          </a:ln>
        </p:spPr>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3_Comparison">
  <p:cSld name="3_Comparison">
    <p:bg>
      <p:bgPr>
        <a:solidFill>
          <a:schemeClr val="lt1"/>
        </a:solidFill>
        <a:effectLst/>
      </p:bgPr>
    </p:bg>
    <p:spTree>
      <p:nvGrpSpPr>
        <p:cNvPr id="1" name="Shape 151"/>
        <p:cNvGrpSpPr/>
        <p:nvPr/>
      </p:nvGrpSpPr>
      <p:grpSpPr>
        <a:xfrm>
          <a:off x="0" y="0"/>
          <a:ext cx="0" cy="0"/>
          <a:chOff x="0" y="0"/>
          <a:chExt cx="0" cy="0"/>
        </a:xfrm>
      </p:grpSpPr>
      <p:sp>
        <p:nvSpPr>
          <p:cNvPr id="152" name="Google Shape;152;p26"/>
          <p:cNvSpPr txBox="1">
            <a:spLocks noGrp="1"/>
          </p:cNvSpPr>
          <p:nvPr>
            <p:ph type="sldNum" idx="12"/>
          </p:nvPr>
        </p:nvSpPr>
        <p:spPr>
          <a:xfrm>
            <a:off x="6574631" y="4440028"/>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sz="900" b="0" i="0" u="none" strike="noStrike" cap="none">
                <a:solidFill>
                  <a:srgbClr val="888888"/>
                </a:solidFill>
                <a:latin typeface="Arial"/>
                <a:ea typeface="Arial"/>
                <a:cs typeface="Arial"/>
                <a:sym typeface="Arial"/>
              </a:defRPr>
            </a:lvl1pPr>
            <a:lvl2pPr marL="0" lvl="1" indent="0" algn="r">
              <a:spcBef>
                <a:spcPts val="0"/>
              </a:spcBef>
              <a:buNone/>
              <a:defRPr sz="900" b="0" i="0" u="none" strike="noStrike" cap="none">
                <a:solidFill>
                  <a:srgbClr val="888888"/>
                </a:solidFill>
                <a:latin typeface="Arial"/>
                <a:ea typeface="Arial"/>
                <a:cs typeface="Arial"/>
                <a:sym typeface="Arial"/>
              </a:defRPr>
            </a:lvl2pPr>
            <a:lvl3pPr marL="0" lvl="2" indent="0" algn="r">
              <a:spcBef>
                <a:spcPts val="0"/>
              </a:spcBef>
              <a:buNone/>
              <a:defRPr sz="900" b="0" i="0" u="none" strike="noStrike" cap="none">
                <a:solidFill>
                  <a:srgbClr val="888888"/>
                </a:solidFill>
                <a:latin typeface="Arial"/>
                <a:ea typeface="Arial"/>
                <a:cs typeface="Arial"/>
                <a:sym typeface="Arial"/>
              </a:defRPr>
            </a:lvl3pPr>
            <a:lvl4pPr marL="0" lvl="3" indent="0" algn="r">
              <a:spcBef>
                <a:spcPts val="0"/>
              </a:spcBef>
              <a:buNone/>
              <a:defRPr sz="900" b="0" i="0" u="none" strike="noStrike" cap="none">
                <a:solidFill>
                  <a:srgbClr val="888888"/>
                </a:solidFill>
                <a:latin typeface="Arial"/>
                <a:ea typeface="Arial"/>
                <a:cs typeface="Arial"/>
                <a:sym typeface="Arial"/>
              </a:defRPr>
            </a:lvl4pPr>
            <a:lvl5pPr marL="0" lvl="4" indent="0" algn="r">
              <a:spcBef>
                <a:spcPts val="0"/>
              </a:spcBef>
              <a:buNone/>
              <a:defRPr sz="900" b="0" i="0" u="none" strike="noStrike" cap="none">
                <a:solidFill>
                  <a:srgbClr val="888888"/>
                </a:solidFill>
                <a:latin typeface="Arial"/>
                <a:ea typeface="Arial"/>
                <a:cs typeface="Arial"/>
                <a:sym typeface="Arial"/>
              </a:defRPr>
            </a:lvl5pPr>
            <a:lvl6pPr marL="0" lvl="5" indent="0" algn="r">
              <a:spcBef>
                <a:spcPts val="0"/>
              </a:spcBef>
              <a:buNone/>
              <a:defRPr sz="900" b="0" i="0" u="none" strike="noStrike" cap="none">
                <a:solidFill>
                  <a:srgbClr val="888888"/>
                </a:solidFill>
                <a:latin typeface="Arial"/>
                <a:ea typeface="Arial"/>
                <a:cs typeface="Arial"/>
                <a:sym typeface="Arial"/>
              </a:defRPr>
            </a:lvl6pPr>
            <a:lvl7pPr marL="0" lvl="6" indent="0" algn="r">
              <a:spcBef>
                <a:spcPts val="0"/>
              </a:spcBef>
              <a:buNone/>
              <a:defRPr sz="900" b="0" i="0" u="none" strike="noStrike" cap="none">
                <a:solidFill>
                  <a:srgbClr val="888888"/>
                </a:solidFill>
                <a:latin typeface="Arial"/>
                <a:ea typeface="Arial"/>
                <a:cs typeface="Arial"/>
                <a:sym typeface="Arial"/>
              </a:defRPr>
            </a:lvl7pPr>
            <a:lvl8pPr marL="0" lvl="7" indent="0" algn="r">
              <a:spcBef>
                <a:spcPts val="0"/>
              </a:spcBef>
              <a:buNone/>
              <a:defRPr sz="900" b="0" i="0" u="none" strike="noStrike" cap="none">
                <a:solidFill>
                  <a:srgbClr val="888888"/>
                </a:solidFill>
                <a:latin typeface="Arial"/>
                <a:ea typeface="Arial"/>
                <a:cs typeface="Arial"/>
                <a:sym typeface="Arial"/>
              </a:defRPr>
            </a:lvl8pPr>
            <a:lvl9pPr marL="0" lvl="8" indent="0" algn="r">
              <a:spcBef>
                <a:spcPts val="0"/>
              </a:spcBef>
              <a:buNone/>
              <a:defRPr sz="9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153" name="Google Shape;153;p26"/>
          <p:cNvSpPr txBox="1">
            <a:spLocks noGrp="1"/>
          </p:cNvSpPr>
          <p:nvPr>
            <p:ph type="title"/>
          </p:nvPr>
        </p:nvSpPr>
        <p:spPr>
          <a:xfrm>
            <a:off x="357071" y="276386"/>
            <a:ext cx="3650400" cy="878842"/>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3300"/>
              <a:buFont typeface="Arial"/>
              <a:buNone/>
              <a:defRPr b="1"/>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54" name="Google Shape;154;p26"/>
          <p:cNvSpPr/>
          <p:nvPr/>
        </p:nvSpPr>
        <p:spPr>
          <a:xfrm>
            <a:off x="357071" y="1366157"/>
            <a:ext cx="4960600" cy="2911928"/>
          </a:xfrm>
          <a:prstGeom prst="rect">
            <a:avLst/>
          </a:prstGeom>
          <a:solidFill>
            <a:srgbClr val="D8D8D8"/>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55" name="Google Shape;155;p26"/>
          <p:cNvSpPr/>
          <p:nvPr/>
        </p:nvSpPr>
        <p:spPr>
          <a:xfrm>
            <a:off x="5524499" y="1366157"/>
            <a:ext cx="3107872" cy="2911928"/>
          </a:xfrm>
          <a:prstGeom prst="rect">
            <a:avLst/>
          </a:prstGeom>
          <a:solidFill>
            <a:srgbClr val="D8D8D8"/>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56" name="Google Shape;156;p26"/>
          <p:cNvSpPr>
            <a:spLocks noGrp="1"/>
          </p:cNvSpPr>
          <p:nvPr>
            <p:ph type="pic" idx="2"/>
          </p:nvPr>
        </p:nvSpPr>
        <p:spPr>
          <a:xfrm>
            <a:off x="356731" y="1365988"/>
            <a:ext cx="4960600" cy="2911928"/>
          </a:xfrm>
          <a:prstGeom prst="rect">
            <a:avLst/>
          </a:prstGeom>
          <a:noFill/>
          <a:ln>
            <a:noFill/>
          </a:ln>
        </p:spPr>
      </p:sp>
      <p:sp>
        <p:nvSpPr>
          <p:cNvPr id="157" name="Google Shape;157;p26"/>
          <p:cNvSpPr>
            <a:spLocks noGrp="1"/>
          </p:cNvSpPr>
          <p:nvPr>
            <p:ph type="pic" idx="3"/>
          </p:nvPr>
        </p:nvSpPr>
        <p:spPr>
          <a:xfrm>
            <a:off x="5524159" y="1365988"/>
            <a:ext cx="3107872" cy="2911928"/>
          </a:xfrm>
          <a:prstGeom prst="rect">
            <a:avLst/>
          </a:prstGeom>
          <a:noFill/>
          <a:ln>
            <a:noFill/>
          </a:ln>
        </p:spPr>
      </p:sp>
      <p:pic>
        <p:nvPicPr>
          <p:cNvPr id="158" name="Google Shape;158;p26"/>
          <p:cNvPicPr preferRelativeResize="0"/>
          <p:nvPr/>
        </p:nvPicPr>
        <p:blipFill rotWithShape="1">
          <a:blip r:embed="rId2">
            <a:alphaModFix/>
          </a:blip>
          <a:srcRect/>
          <a:stretch/>
        </p:blipFill>
        <p:spPr>
          <a:xfrm>
            <a:off x="-4313" y="5010913"/>
            <a:ext cx="10281668" cy="451280"/>
          </a:xfrm>
          <a:prstGeom prst="rect">
            <a:avLst/>
          </a:prstGeom>
          <a:noFill/>
          <a:ln>
            <a:noFill/>
          </a:ln>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4_Comparison">
  <p:cSld name="4_Comparison">
    <p:bg>
      <p:bgPr>
        <a:solidFill>
          <a:schemeClr val="lt1"/>
        </a:solidFill>
        <a:effectLst/>
      </p:bgPr>
    </p:bg>
    <p:spTree>
      <p:nvGrpSpPr>
        <p:cNvPr id="1" name="Shape 159"/>
        <p:cNvGrpSpPr/>
        <p:nvPr/>
      </p:nvGrpSpPr>
      <p:grpSpPr>
        <a:xfrm>
          <a:off x="0" y="0"/>
          <a:ext cx="0" cy="0"/>
          <a:chOff x="0" y="0"/>
          <a:chExt cx="0" cy="0"/>
        </a:xfrm>
      </p:grpSpPr>
      <p:sp>
        <p:nvSpPr>
          <p:cNvPr id="160" name="Google Shape;160;p27"/>
          <p:cNvSpPr/>
          <p:nvPr/>
        </p:nvSpPr>
        <p:spPr>
          <a:xfrm>
            <a:off x="0" y="2571750"/>
            <a:ext cx="3035596" cy="2571750"/>
          </a:xfrm>
          <a:prstGeom prst="rect">
            <a:avLst/>
          </a:prstGeom>
          <a:solidFill>
            <a:srgbClr val="FFA900"/>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61" name="Google Shape;161;p27"/>
          <p:cNvSpPr/>
          <p:nvPr/>
        </p:nvSpPr>
        <p:spPr>
          <a:xfrm>
            <a:off x="3035596" y="2571750"/>
            <a:ext cx="3072808" cy="2571750"/>
          </a:xfrm>
          <a:prstGeom prst="rect">
            <a:avLst/>
          </a:prstGeom>
          <a:solidFill>
            <a:srgbClr val="F2F2F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62" name="Google Shape;162;p27"/>
          <p:cNvSpPr/>
          <p:nvPr/>
        </p:nvSpPr>
        <p:spPr>
          <a:xfrm>
            <a:off x="6108404" y="2571750"/>
            <a:ext cx="3035596" cy="2571750"/>
          </a:xfrm>
          <a:prstGeom prst="rect">
            <a:avLst/>
          </a:prstGeom>
          <a:solidFill>
            <a:srgbClr val="FF5B1F"/>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63" name="Google Shape;163;p27"/>
          <p:cNvSpPr txBox="1">
            <a:spLocks noGrp="1"/>
          </p:cNvSpPr>
          <p:nvPr>
            <p:ph type="sldNum" idx="12"/>
          </p:nvPr>
        </p:nvSpPr>
        <p:spPr>
          <a:xfrm>
            <a:off x="4116654" y="4556986"/>
            <a:ext cx="910690" cy="273844"/>
          </a:xfrm>
          <a:prstGeom prst="rect">
            <a:avLst/>
          </a:prstGeom>
          <a:noFill/>
          <a:ln>
            <a:noFill/>
          </a:ln>
        </p:spPr>
        <p:txBody>
          <a:bodyPr spcFirstLastPara="1" wrap="square" lIns="68575" tIns="34275" rIns="68575" bIns="34275" anchor="ctr" anchorCtr="0">
            <a:noAutofit/>
          </a:bodyPr>
          <a:lstStyle>
            <a:lvl1pPr marL="0" lvl="0" indent="0" algn="ctr">
              <a:spcBef>
                <a:spcPts val="0"/>
              </a:spcBef>
              <a:buNone/>
              <a:defRPr sz="900" b="0" i="0" u="none" strike="noStrike" cap="none">
                <a:solidFill>
                  <a:schemeClr val="lt1"/>
                </a:solidFill>
                <a:latin typeface="Arial"/>
                <a:ea typeface="Arial"/>
                <a:cs typeface="Arial"/>
                <a:sym typeface="Arial"/>
              </a:defRPr>
            </a:lvl1pPr>
            <a:lvl2pPr marL="0" lvl="1" indent="0" algn="ctr">
              <a:spcBef>
                <a:spcPts val="0"/>
              </a:spcBef>
              <a:buNone/>
              <a:defRPr sz="900" b="0" i="0" u="none" strike="noStrike" cap="none">
                <a:solidFill>
                  <a:schemeClr val="lt1"/>
                </a:solidFill>
                <a:latin typeface="Arial"/>
                <a:ea typeface="Arial"/>
                <a:cs typeface="Arial"/>
                <a:sym typeface="Arial"/>
              </a:defRPr>
            </a:lvl2pPr>
            <a:lvl3pPr marL="0" lvl="2" indent="0" algn="ctr">
              <a:spcBef>
                <a:spcPts val="0"/>
              </a:spcBef>
              <a:buNone/>
              <a:defRPr sz="900" b="0" i="0" u="none" strike="noStrike" cap="none">
                <a:solidFill>
                  <a:schemeClr val="lt1"/>
                </a:solidFill>
                <a:latin typeface="Arial"/>
                <a:ea typeface="Arial"/>
                <a:cs typeface="Arial"/>
                <a:sym typeface="Arial"/>
              </a:defRPr>
            </a:lvl3pPr>
            <a:lvl4pPr marL="0" lvl="3" indent="0" algn="ctr">
              <a:spcBef>
                <a:spcPts val="0"/>
              </a:spcBef>
              <a:buNone/>
              <a:defRPr sz="900" b="0" i="0" u="none" strike="noStrike" cap="none">
                <a:solidFill>
                  <a:schemeClr val="lt1"/>
                </a:solidFill>
                <a:latin typeface="Arial"/>
                <a:ea typeface="Arial"/>
                <a:cs typeface="Arial"/>
                <a:sym typeface="Arial"/>
              </a:defRPr>
            </a:lvl4pPr>
            <a:lvl5pPr marL="0" lvl="4" indent="0" algn="ctr">
              <a:spcBef>
                <a:spcPts val="0"/>
              </a:spcBef>
              <a:buNone/>
              <a:defRPr sz="900" b="0" i="0" u="none" strike="noStrike" cap="none">
                <a:solidFill>
                  <a:schemeClr val="lt1"/>
                </a:solidFill>
                <a:latin typeface="Arial"/>
                <a:ea typeface="Arial"/>
                <a:cs typeface="Arial"/>
                <a:sym typeface="Arial"/>
              </a:defRPr>
            </a:lvl5pPr>
            <a:lvl6pPr marL="0" lvl="5" indent="0" algn="ctr">
              <a:spcBef>
                <a:spcPts val="0"/>
              </a:spcBef>
              <a:buNone/>
              <a:defRPr sz="900" b="0" i="0" u="none" strike="noStrike" cap="none">
                <a:solidFill>
                  <a:schemeClr val="lt1"/>
                </a:solidFill>
                <a:latin typeface="Arial"/>
                <a:ea typeface="Arial"/>
                <a:cs typeface="Arial"/>
                <a:sym typeface="Arial"/>
              </a:defRPr>
            </a:lvl6pPr>
            <a:lvl7pPr marL="0" lvl="6" indent="0" algn="ctr">
              <a:spcBef>
                <a:spcPts val="0"/>
              </a:spcBef>
              <a:buNone/>
              <a:defRPr sz="900" b="0" i="0" u="none" strike="noStrike" cap="none">
                <a:solidFill>
                  <a:schemeClr val="lt1"/>
                </a:solidFill>
                <a:latin typeface="Arial"/>
                <a:ea typeface="Arial"/>
                <a:cs typeface="Arial"/>
                <a:sym typeface="Arial"/>
              </a:defRPr>
            </a:lvl7pPr>
            <a:lvl8pPr marL="0" lvl="7" indent="0" algn="ctr">
              <a:spcBef>
                <a:spcPts val="0"/>
              </a:spcBef>
              <a:buNone/>
              <a:defRPr sz="900" b="0" i="0" u="none" strike="noStrike" cap="none">
                <a:solidFill>
                  <a:schemeClr val="lt1"/>
                </a:solidFill>
                <a:latin typeface="Arial"/>
                <a:ea typeface="Arial"/>
                <a:cs typeface="Arial"/>
                <a:sym typeface="Arial"/>
              </a:defRPr>
            </a:lvl8pPr>
            <a:lvl9pPr marL="0" lvl="8" indent="0" algn="ctr">
              <a:spcBef>
                <a:spcPts val="0"/>
              </a:spcBef>
              <a:buNone/>
              <a:defRPr sz="900" b="0" i="0" u="none" strike="noStrike" cap="none">
                <a:solidFill>
                  <a:schemeClr val="lt1"/>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
              <a:t>‹#›</a:t>
            </a:fld>
            <a:endParaRPr/>
          </a:p>
        </p:txBody>
      </p:sp>
      <p:sp>
        <p:nvSpPr>
          <p:cNvPr id="164" name="Google Shape;164;p27"/>
          <p:cNvSpPr/>
          <p:nvPr/>
        </p:nvSpPr>
        <p:spPr>
          <a:xfrm>
            <a:off x="0" y="0"/>
            <a:ext cx="3035596" cy="2571750"/>
          </a:xfrm>
          <a:prstGeom prst="rect">
            <a:avLst/>
          </a:prstGeom>
          <a:solidFill>
            <a:srgbClr val="F2F2F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65" name="Google Shape;165;p27"/>
          <p:cNvSpPr/>
          <p:nvPr/>
        </p:nvSpPr>
        <p:spPr>
          <a:xfrm>
            <a:off x="3035596" y="0"/>
            <a:ext cx="3072808" cy="2571750"/>
          </a:xfrm>
          <a:prstGeom prst="rect">
            <a:avLst/>
          </a:prstGeom>
          <a:solidFill>
            <a:srgbClr val="25A9BC"/>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66" name="Google Shape;166;p27"/>
          <p:cNvSpPr/>
          <p:nvPr/>
        </p:nvSpPr>
        <p:spPr>
          <a:xfrm>
            <a:off x="6108404" y="0"/>
            <a:ext cx="3035596" cy="2571750"/>
          </a:xfrm>
          <a:prstGeom prst="rect">
            <a:avLst/>
          </a:prstGeom>
          <a:solidFill>
            <a:srgbClr val="F2F2F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67" name="Google Shape;167;p27"/>
          <p:cNvSpPr txBox="1">
            <a:spLocks noGrp="1"/>
          </p:cNvSpPr>
          <p:nvPr>
            <p:ph type="body" idx="1"/>
          </p:nvPr>
        </p:nvSpPr>
        <p:spPr>
          <a:xfrm>
            <a:off x="6469484" y="2793932"/>
            <a:ext cx="2313433" cy="333030"/>
          </a:xfrm>
          <a:prstGeom prst="rect">
            <a:avLst/>
          </a:prstGeom>
          <a:noFill/>
          <a:ln>
            <a:noFill/>
          </a:ln>
        </p:spPr>
        <p:txBody>
          <a:bodyPr spcFirstLastPara="1" wrap="square" lIns="68575" tIns="34275" rIns="68575" bIns="34275" anchor="b" anchorCtr="0">
            <a:normAutofit/>
          </a:bodyPr>
          <a:lstStyle>
            <a:lvl1pPr marL="457200" lvl="0" indent="-228600" algn="ctr">
              <a:lnSpc>
                <a:spcPct val="90000"/>
              </a:lnSpc>
              <a:spcBef>
                <a:spcPts val="800"/>
              </a:spcBef>
              <a:spcAft>
                <a:spcPts val="0"/>
              </a:spcAft>
              <a:buClr>
                <a:schemeClr val="lt1"/>
              </a:buClr>
              <a:buSzPts val="1200"/>
              <a:buNone/>
              <a:defRPr sz="1200" b="1">
                <a:solidFill>
                  <a:schemeClr val="lt1"/>
                </a:solidFill>
              </a:defRPr>
            </a:lvl1pPr>
            <a:lvl2pPr marL="914400" lvl="1" indent="-228600" algn="l">
              <a:lnSpc>
                <a:spcPct val="90000"/>
              </a:lnSpc>
              <a:spcBef>
                <a:spcPts val="400"/>
              </a:spcBef>
              <a:spcAft>
                <a:spcPts val="0"/>
              </a:spcAft>
              <a:buClr>
                <a:schemeClr val="dk1"/>
              </a:buClr>
              <a:buSzPts val="1500"/>
              <a:buNone/>
              <a:defRPr sz="15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chemeClr val="dk1"/>
              </a:buClr>
              <a:buSzPts val="1200"/>
              <a:buNone/>
              <a:defRPr sz="1200" b="1"/>
            </a:lvl4pPr>
            <a:lvl5pPr marL="2286000" lvl="4" indent="-228600" algn="l">
              <a:lnSpc>
                <a:spcPct val="90000"/>
              </a:lnSpc>
              <a:spcBef>
                <a:spcPts val="4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168" name="Google Shape;168;p27"/>
          <p:cNvSpPr txBox="1">
            <a:spLocks noGrp="1"/>
          </p:cNvSpPr>
          <p:nvPr>
            <p:ph type="body" idx="2"/>
          </p:nvPr>
        </p:nvSpPr>
        <p:spPr>
          <a:xfrm>
            <a:off x="6464594" y="3280145"/>
            <a:ext cx="2318323" cy="1550685"/>
          </a:xfrm>
          <a:prstGeom prst="rect">
            <a:avLst/>
          </a:prstGeom>
          <a:noFill/>
          <a:ln>
            <a:noFill/>
          </a:ln>
        </p:spPr>
        <p:txBody>
          <a:bodyPr spcFirstLastPara="1" wrap="square" lIns="68575" tIns="34275" rIns="68575" bIns="34275" anchor="ctr" anchorCtr="0">
            <a:normAutofit/>
          </a:bodyPr>
          <a:lstStyle>
            <a:lvl1pPr marL="457200" lvl="0" indent="-228600" algn="ctr">
              <a:lnSpc>
                <a:spcPct val="90000"/>
              </a:lnSpc>
              <a:spcBef>
                <a:spcPts val="800"/>
              </a:spcBef>
              <a:spcAft>
                <a:spcPts val="0"/>
              </a:spcAft>
              <a:buClr>
                <a:schemeClr val="lt1"/>
              </a:buClr>
              <a:buSzPts val="1100"/>
              <a:buNone/>
              <a:defRPr sz="1100" b="0">
                <a:solidFill>
                  <a:schemeClr val="lt1"/>
                </a:solidFill>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69" name="Google Shape;169;p27"/>
          <p:cNvSpPr txBox="1">
            <a:spLocks noGrp="1"/>
          </p:cNvSpPr>
          <p:nvPr>
            <p:ph type="body" idx="3"/>
          </p:nvPr>
        </p:nvSpPr>
        <p:spPr>
          <a:xfrm>
            <a:off x="329183" y="2793932"/>
            <a:ext cx="2313433" cy="333030"/>
          </a:xfrm>
          <a:prstGeom prst="rect">
            <a:avLst/>
          </a:prstGeom>
          <a:noFill/>
          <a:ln>
            <a:noFill/>
          </a:ln>
        </p:spPr>
        <p:txBody>
          <a:bodyPr spcFirstLastPara="1" wrap="square" lIns="68575" tIns="34275" rIns="68575" bIns="34275" anchor="b" anchorCtr="0">
            <a:normAutofit/>
          </a:bodyPr>
          <a:lstStyle>
            <a:lvl1pPr marL="457200" lvl="0" indent="-228600" algn="ctr">
              <a:lnSpc>
                <a:spcPct val="90000"/>
              </a:lnSpc>
              <a:spcBef>
                <a:spcPts val="800"/>
              </a:spcBef>
              <a:spcAft>
                <a:spcPts val="0"/>
              </a:spcAft>
              <a:buClr>
                <a:schemeClr val="lt1"/>
              </a:buClr>
              <a:buSzPts val="1200"/>
              <a:buNone/>
              <a:defRPr sz="1200" b="1">
                <a:solidFill>
                  <a:schemeClr val="lt1"/>
                </a:solidFill>
              </a:defRPr>
            </a:lvl1pPr>
            <a:lvl2pPr marL="914400" lvl="1" indent="-228600" algn="l">
              <a:lnSpc>
                <a:spcPct val="90000"/>
              </a:lnSpc>
              <a:spcBef>
                <a:spcPts val="400"/>
              </a:spcBef>
              <a:spcAft>
                <a:spcPts val="0"/>
              </a:spcAft>
              <a:buClr>
                <a:schemeClr val="dk1"/>
              </a:buClr>
              <a:buSzPts val="1500"/>
              <a:buNone/>
              <a:defRPr sz="15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chemeClr val="dk1"/>
              </a:buClr>
              <a:buSzPts val="1200"/>
              <a:buNone/>
              <a:defRPr sz="1200" b="1"/>
            </a:lvl4pPr>
            <a:lvl5pPr marL="2286000" lvl="4" indent="-228600" algn="l">
              <a:lnSpc>
                <a:spcPct val="90000"/>
              </a:lnSpc>
              <a:spcBef>
                <a:spcPts val="4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170" name="Google Shape;170;p27"/>
          <p:cNvSpPr txBox="1">
            <a:spLocks noGrp="1"/>
          </p:cNvSpPr>
          <p:nvPr>
            <p:ph type="body" idx="4"/>
          </p:nvPr>
        </p:nvSpPr>
        <p:spPr>
          <a:xfrm>
            <a:off x="324292" y="3280145"/>
            <a:ext cx="2318323" cy="1550685"/>
          </a:xfrm>
          <a:prstGeom prst="rect">
            <a:avLst/>
          </a:prstGeom>
          <a:noFill/>
          <a:ln>
            <a:noFill/>
          </a:ln>
        </p:spPr>
        <p:txBody>
          <a:bodyPr spcFirstLastPara="1" wrap="square" lIns="68575" tIns="34275" rIns="68575" bIns="34275" anchor="ctr" anchorCtr="0">
            <a:normAutofit/>
          </a:bodyPr>
          <a:lstStyle>
            <a:lvl1pPr marL="457200" lvl="0" indent="-228600" algn="ctr">
              <a:lnSpc>
                <a:spcPct val="90000"/>
              </a:lnSpc>
              <a:spcBef>
                <a:spcPts val="800"/>
              </a:spcBef>
              <a:spcAft>
                <a:spcPts val="0"/>
              </a:spcAft>
              <a:buClr>
                <a:schemeClr val="lt1"/>
              </a:buClr>
              <a:buSzPts val="1100"/>
              <a:buNone/>
              <a:defRPr sz="1100" b="0">
                <a:solidFill>
                  <a:schemeClr val="lt1"/>
                </a:solidFill>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71" name="Google Shape;171;p27"/>
          <p:cNvSpPr>
            <a:spLocks noGrp="1"/>
          </p:cNvSpPr>
          <p:nvPr>
            <p:ph type="pic" idx="5"/>
          </p:nvPr>
        </p:nvSpPr>
        <p:spPr>
          <a:xfrm>
            <a:off x="0" y="0"/>
            <a:ext cx="3036094" cy="2571749"/>
          </a:xfrm>
          <a:prstGeom prst="rect">
            <a:avLst/>
          </a:prstGeom>
          <a:noFill/>
          <a:ln>
            <a:noFill/>
          </a:ln>
        </p:spPr>
      </p:sp>
      <p:sp>
        <p:nvSpPr>
          <p:cNvPr id="172" name="Google Shape;172;p27"/>
          <p:cNvSpPr>
            <a:spLocks noGrp="1"/>
          </p:cNvSpPr>
          <p:nvPr>
            <p:ph type="pic" idx="6"/>
          </p:nvPr>
        </p:nvSpPr>
        <p:spPr>
          <a:xfrm>
            <a:off x="6107906" y="0"/>
            <a:ext cx="3036094" cy="2571749"/>
          </a:xfrm>
          <a:prstGeom prst="rect">
            <a:avLst/>
          </a:prstGeom>
          <a:noFill/>
          <a:ln>
            <a:noFill/>
          </a:ln>
        </p:spPr>
      </p:sp>
      <p:sp>
        <p:nvSpPr>
          <p:cNvPr id="173" name="Google Shape;173;p27"/>
          <p:cNvSpPr>
            <a:spLocks noGrp="1"/>
          </p:cNvSpPr>
          <p:nvPr>
            <p:ph type="pic" idx="7"/>
          </p:nvPr>
        </p:nvSpPr>
        <p:spPr>
          <a:xfrm>
            <a:off x="3030704" y="2571749"/>
            <a:ext cx="3072809" cy="2573079"/>
          </a:xfrm>
          <a:prstGeom prst="rect">
            <a:avLst/>
          </a:prstGeom>
          <a:noFill/>
          <a:ln>
            <a:noFill/>
          </a:ln>
        </p:spPr>
      </p:sp>
      <p:pic>
        <p:nvPicPr>
          <p:cNvPr id="174" name="Google Shape;174;p27"/>
          <p:cNvPicPr preferRelativeResize="0"/>
          <p:nvPr/>
        </p:nvPicPr>
        <p:blipFill rotWithShape="1">
          <a:blip r:embed="rId2">
            <a:alphaModFix/>
          </a:blip>
          <a:srcRect/>
          <a:stretch/>
        </p:blipFill>
        <p:spPr>
          <a:xfrm>
            <a:off x="3112190" y="538371"/>
            <a:ext cx="2919619" cy="1459810"/>
          </a:xfrm>
          <a:prstGeom prst="rect">
            <a:avLst/>
          </a:prstGeom>
          <a:noFill/>
          <a:ln>
            <a:noFill/>
          </a:ln>
        </p:spPr>
      </p:pic>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5_Comparison">
  <p:cSld name="5_Comparison">
    <p:bg>
      <p:bgPr>
        <a:solidFill>
          <a:schemeClr val="lt1"/>
        </a:solidFill>
        <a:effectLst/>
      </p:bgPr>
    </p:bg>
    <p:spTree>
      <p:nvGrpSpPr>
        <p:cNvPr id="1" name="Shape 175"/>
        <p:cNvGrpSpPr/>
        <p:nvPr/>
      </p:nvGrpSpPr>
      <p:grpSpPr>
        <a:xfrm>
          <a:off x="0" y="0"/>
          <a:ext cx="0" cy="0"/>
          <a:chOff x="0" y="0"/>
          <a:chExt cx="0" cy="0"/>
        </a:xfrm>
      </p:grpSpPr>
      <p:pic>
        <p:nvPicPr>
          <p:cNvPr id="176" name="Google Shape;176;p28"/>
          <p:cNvPicPr preferRelativeResize="0"/>
          <p:nvPr/>
        </p:nvPicPr>
        <p:blipFill rotWithShape="1">
          <a:blip r:embed="rId2">
            <a:alphaModFix/>
          </a:blip>
          <a:srcRect l="497" t="14799" r="497" b="1629"/>
          <a:stretch/>
        </p:blipFill>
        <p:spPr>
          <a:xfrm>
            <a:off x="-1" y="-1"/>
            <a:ext cx="9144001" cy="5143501"/>
          </a:xfrm>
          <a:prstGeom prst="rect">
            <a:avLst/>
          </a:prstGeom>
          <a:noFill/>
          <a:ln>
            <a:noFill/>
          </a:ln>
        </p:spPr>
      </p:pic>
      <p:pic>
        <p:nvPicPr>
          <p:cNvPr id="177" name="Google Shape;177;p28"/>
          <p:cNvPicPr preferRelativeResize="0"/>
          <p:nvPr/>
        </p:nvPicPr>
        <p:blipFill rotWithShape="1">
          <a:blip r:embed="rId3">
            <a:alphaModFix/>
          </a:blip>
          <a:srcRect b="-32281"/>
          <a:stretch/>
        </p:blipFill>
        <p:spPr>
          <a:xfrm>
            <a:off x="2841238" y="4299253"/>
            <a:ext cx="3461524" cy="588058"/>
          </a:xfrm>
          <a:prstGeom prst="rect">
            <a:avLst/>
          </a:prstGeom>
          <a:noFill/>
          <a:ln>
            <a:noFill/>
          </a:ln>
        </p:spPr>
      </p:pic>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Comparison 1" type="twoTxTwoObj">
  <p:cSld name="TWO_OBJECTS_WITH_TEXT">
    <p:spTree>
      <p:nvGrpSpPr>
        <p:cNvPr id="1" name="Shape 178"/>
        <p:cNvGrpSpPr/>
        <p:nvPr/>
      </p:nvGrpSpPr>
      <p:grpSpPr>
        <a:xfrm>
          <a:off x="0" y="0"/>
          <a:ext cx="0" cy="0"/>
          <a:chOff x="0" y="0"/>
          <a:chExt cx="0" cy="0"/>
        </a:xfrm>
      </p:grpSpPr>
      <p:sp>
        <p:nvSpPr>
          <p:cNvPr id="179" name="Google Shape;179;p29"/>
          <p:cNvSpPr txBox="1">
            <a:spLocks noGrp="1"/>
          </p:cNvSpPr>
          <p:nvPr>
            <p:ph type="title"/>
          </p:nvPr>
        </p:nvSpPr>
        <p:spPr>
          <a:xfrm>
            <a:off x="629841" y="1151800"/>
            <a:ext cx="7886700" cy="618000"/>
          </a:xfrm>
          <a:prstGeom prst="rect">
            <a:avLst/>
          </a:prstGeom>
          <a:noFill/>
          <a:ln>
            <a:noFill/>
          </a:ln>
        </p:spPr>
        <p:txBody>
          <a:bodyPr spcFirstLastPara="1" wrap="square" lIns="68575" tIns="34275" rIns="68575" bIns="34275" anchor="ctr" anchorCtr="0">
            <a:normAutofit/>
          </a:bodyPr>
          <a:lstStyle>
            <a:lvl1pPr lvl="0" algn="l" rtl="0">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80" name="Google Shape;180;p29"/>
          <p:cNvSpPr txBox="1">
            <a:spLocks noGrp="1"/>
          </p:cNvSpPr>
          <p:nvPr>
            <p:ph type="body" idx="1"/>
          </p:nvPr>
        </p:nvSpPr>
        <p:spPr>
          <a:xfrm>
            <a:off x="629841" y="1832242"/>
            <a:ext cx="3868500" cy="618000"/>
          </a:xfrm>
          <a:prstGeom prst="rect">
            <a:avLst/>
          </a:prstGeom>
          <a:noFill/>
          <a:ln>
            <a:noFill/>
          </a:ln>
        </p:spPr>
        <p:txBody>
          <a:bodyPr spcFirstLastPara="1" wrap="square" lIns="68575" tIns="34275" rIns="68575" bIns="34275" anchor="b" anchorCtr="0">
            <a:normAutofit/>
          </a:bodyPr>
          <a:lstStyle>
            <a:lvl1pPr marL="457200" lvl="0" indent="-228600" algn="l" rtl="0">
              <a:lnSpc>
                <a:spcPct val="90000"/>
              </a:lnSpc>
              <a:spcBef>
                <a:spcPts val="800"/>
              </a:spcBef>
              <a:spcAft>
                <a:spcPts val="0"/>
              </a:spcAft>
              <a:buClr>
                <a:schemeClr val="dk1"/>
              </a:buClr>
              <a:buSzPts val="1800"/>
              <a:buNone/>
              <a:defRPr sz="1800" b="1"/>
            </a:lvl1pPr>
            <a:lvl2pPr marL="914400" lvl="1" indent="-228600" algn="l" rtl="0">
              <a:lnSpc>
                <a:spcPct val="90000"/>
              </a:lnSpc>
              <a:spcBef>
                <a:spcPts val="400"/>
              </a:spcBef>
              <a:spcAft>
                <a:spcPts val="0"/>
              </a:spcAft>
              <a:buClr>
                <a:schemeClr val="dk1"/>
              </a:buClr>
              <a:buSzPts val="1500"/>
              <a:buNone/>
              <a:defRPr sz="1500" b="1"/>
            </a:lvl2pPr>
            <a:lvl3pPr marL="1371600" lvl="2" indent="-228600" algn="l" rtl="0">
              <a:lnSpc>
                <a:spcPct val="90000"/>
              </a:lnSpc>
              <a:spcBef>
                <a:spcPts val="400"/>
              </a:spcBef>
              <a:spcAft>
                <a:spcPts val="0"/>
              </a:spcAft>
              <a:buClr>
                <a:schemeClr val="dk1"/>
              </a:buClr>
              <a:buSzPts val="1400"/>
              <a:buNone/>
              <a:defRPr sz="1400" b="1"/>
            </a:lvl3pPr>
            <a:lvl4pPr marL="1828800" lvl="3" indent="-228600" algn="l" rtl="0">
              <a:lnSpc>
                <a:spcPct val="90000"/>
              </a:lnSpc>
              <a:spcBef>
                <a:spcPts val="400"/>
              </a:spcBef>
              <a:spcAft>
                <a:spcPts val="0"/>
              </a:spcAft>
              <a:buClr>
                <a:schemeClr val="dk1"/>
              </a:buClr>
              <a:buSzPts val="1200"/>
              <a:buNone/>
              <a:defRPr sz="1200" b="1"/>
            </a:lvl4pPr>
            <a:lvl5pPr marL="2286000" lvl="4" indent="-228600" algn="l" rtl="0">
              <a:lnSpc>
                <a:spcPct val="90000"/>
              </a:lnSpc>
              <a:spcBef>
                <a:spcPts val="400"/>
              </a:spcBef>
              <a:spcAft>
                <a:spcPts val="0"/>
              </a:spcAft>
              <a:buClr>
                <a:schemeClr val="dk1"/>
              </a:buClr>
              <a:buSzPts val="1200"/>
              <a:buNone/>
              <a:defRPr sz="1200" b="1"/>
            </a:lvl5pPr>
            <a:lvl6pPr marL="2743200" lvl="5" indent="-228600" algn="l" rtl="0">
              <a:lnSpc>
                <a:spcPct val="90000"/>
              </a:lnSpc>
              <a:spcBef>
                <a:spcPts val="400"/>
              </a:spcBef>
              <a:spcAft>
                <a:spcPts val="0"/>
              </a:spcAft>
              <a:buClr>
                <a:schemeClr val="dk1"/>
              </a:buClr>
              <a:buSzPts val="1200"/>
              <a:buNone/>
              <a:defRPr sz="1200" b="1"/>
            </a:lvl6pPr>
            <a:lvl7pPr marL="3200400" lvl="6" indent="-228600" algn="l" rtl="0">
              <a:lnSpc>
                <a:spcPct val="90000"/>
              </a:lnSpc>
              <a:spcBef>
                <a:spcPts val="400"/>
              </a:spcBef>
              <a:spcAft>
                <a:spcPts val="0"/>
              </a:spcAft>
              <a:buClr>
                <a:schemeClr val="dk1"/>
              </a:buClr>
              <a:buSzPts val="1200"/>
              <a:buNone/>
              <a:defRPr sz="1200" b="1"/>
            </a:lvl7pPr>
            <a:lvl8pPr marL="3657600" lvl="7" indent="-228600" algn="l" rtl="0">
              <a:lnSpc>
                <a:spcPct val="90000"/>
              </a:lnSpc>
              <a:spcBef>
                <a:spcPts val="400"/>
              </a:spcBef>
              <a:spcAft>
                <a:spcPts val="0"/>
              </a:spcAft>
              <a:buClr>
                <a:schemeClr val="dk1"/>
              </a:buClr>
              <a:buSzPts val="1200"/>
              <a:buNone/>
              <a:defRPr sz="1200" b="1"/>
            </a:lvl8pPr>
            <a:lvl9pPr marL="4114800" lvl="8" indent="-228600" algn="l" rtl="0">
              <a:lnSpc>
                <a:spcPct val="90000"/>
              </a:lnSpc>
              <a:spcBef>
                <a:spcPts val="400"/>
              </a:spcBef>
              <a:spcAft>
                <a:spcPts val="0"/>
              </a:spcAft>
              <a:buClr>
                <a:schemeClr val="dk1"/>
              </a:buClr>
              <a:buSzPts val="1200"/>
              <a:buNone/>
              <a:defRPr sz="1200" b="1"/>
            </a:lvl9pPr>
          </a:lstStyle>
          <a:p>
            <a:endParaRPr/>
          </a:p>
        </p:txBody>
      </p:sp>
      <p:sp>
        <p:nvSpPr>
          <p:cNvPr id="181" name="Google Shape;181;p29"/>
          <p:cNvSpPr txBox="1">
            <a:spLocks noGrp="1"/>
          </p:cNvSpPr>
          <p:nvPr>
            <p:ph type="body" idx="2"/>
          </p:nvPr>
        </p:nvSpPr>
        <p:spPr>
          <a:xfrm>
            <a:off x="629841" y="2450176"/>
            <a:ext cx="3868500" cy="21921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82" name="Google Shape;182;p29"/>
          <p:cNvSpPr txBox="1">
            <a:spLocks noGrp="1"/>
          </p:cNvSpPr>
          <p:nvPr>
            <p:ph type="body" idx="3"/>
          </p:nvPr>
        </p:nvSpPr>
        <p:spPr>
          <a:xfrm>
            <a:off x="4629150" y="1832242"/>
            <a:ext cx="3887400" cy="618000"/>
          </a:xfrm>
          <a:prstGeom prst="rect">
            <a:avLst/>
          </a:prstGeom>
          <a:noFill/>
          <a:ln>
            <a:noFill/>
          </a:ln>
        </p:spPr>
        <p:txBody>
          <a:bodyPr spcFirstLastPara="1" wrap="square" lIns="68575" tIns="34275" rIns="68575" bIns="34275" anchor="b" anchorCtr="0">
            <a:normAutofit/>
          </a:bodyPr>
          <a:lstStyle>
            <a:lvl1pPr marL="457200" lvl="0" indent="-228600" algn="l" rtl="0">
              <a:lnSpc>
                <a:spcPct val="90000"/>
              </a:lnSpc>
              <a:spcBef>
                <a:spcPts val="800"/>
              </a:spcBef>
              <a:spcAft>
                <a:spcPts val="0"/>
              </a:spcAft>
              <a:buClr>
                <a:schemeClr val="dk1"/>
              </a:buClr>
              <a:buSzPts val="1800"/>
              <a:buNone/>
              <a:defRPr sz="1800" b="1"/>
            </a:lvl1pPr>
            <a:lvl2pPr marL="914400" lvl="1" indent="-228600" algn="l" rtl="0">
              <a:lnSpc>
                <a:spcPct val="90000"/>
              </a:lnSpc>
              <a:spcBef>
                <a:spcPts val="400"/>
              </a:spcBef>
              <a:spcAft>
                <a:spcPts val="0"/>
              </a:spcAft>
              <a:buClr>
                <a:schemeClr val="dk1"/>
              </a:buClr>
              <a:buSzPts val="1500"/>
              <a:buNone/>
              <a:defRPr sz="1500" b="1"/>
            </a:lvl2pPr>
            <a:lvl3pPr marL="1371600" lvl="2" indent="-228600" algn="l" rtl="0">
              <a:lnSpc>
                <a:spcPct val="90000"/>
              </a:lnSpc>
              <a:spcBef>
                <a:spcPts val="400"/>
              </a:spcBef>
              <a:spcAft>
                <a:spcPts val="0"/>
              </a:spcAft>
              <a:buClr>
                <a:schemeClr val="dk1"/>
              </a:buClr>
              <a:buSzPts val="1400"/>
              <a:buNone/>
              <a:defRPr sz="1400" b="1"/>
            </a:lvl3pPr>
            <a:lvl4pPr marL="1828800" lvl="3" indent="-228600" algn="l" rtl="0">
              <a:lnSpc>
                <a:spcPct val="90000"/>
              </a:lnSpc>
              <a:spcBef>
                <a:spcPts val="400"/>
              </a:spcBef>
              <a:spcAft>
                <a:spcPts val="0"/>
              </a:spcAft>
              <a:buClr>
                <a:schemeClr val="dk1"/>
              </a:buClr>
              <a:buSzPts val="1200"/>
              <a:buNone/>
              <a:defRPr sz="1200" b="1"/>
            </a:lvl4pPr>
            <a:lvl5pPr marL="2286000" lvl="4" indent="-228600" algn="l" rtl="0">
              <a:lnSpc>
                <a:spcPct val="90000"/>
              </a:lnSpc>
              <a:spcBef>
                <a:spcPts val="400"/>
              </a:spcBef>
              <a:spcAft>
                <a:spcPts val="0"/>
              </a:spcAft>
              <a:buClr>
                <a:schemeClr val="dk1"/>
              </a:buClr>
              <a:buSzPts val="1200"/>
              <a:buNone/>
              <a:defRPr sz="1200" b="1"/>
            </a:lvl5pPr>
            <a:lvl6pPr marL="2743200" lvl="5" indent="-228600" algn="l" rtl="0">
              <a:lnSpc>
                <a:spcPct val="90000"/>
              </a:lnSpc>
              <a:spcBef>
                <a:spcPts val="400"/>
              </a:spcBef>
              <a:spcAft>
                <a:spcPts val="0"/>
              </a:spcAft>
              <a:buClr>
                <a:schemeClr val="dk1"/>
              </a:buClr>
              <a:buSzPts val="1200"/>
              <a:buNone/>
              <a:defRPr sz="1200" b="1"/>
            </a:lvl6pPr>
            <a:lvl7pPr marL="3200400" lvl="6" indent="-228600" algn="l" rtl="0">
              <a:lnSpc>
                <a:spcPct val="90000"/>
              </a:lnSpc>
              <a:spcBef>
                <a:spcPts val="400"/>
              </a:spcBef>
              <a:spcAft>
                <a:spcPts val="0"/>
              </a:spcAft>
              <a:buClr>
                <a:schemeClr val="dk1"/>
              </a:buClr>
              <a:buSzPts val="1200"/>
              <a:buNone/>
              <a:defRPr sz="1200" b="1"/>
            </a:lvl7pPr>
            <a:lvl8pPr marL="3657600" lvl="7" indent="-228600" algn="l" rtl="0">
              <a:lnSpc>
                <a:spcPct val="90000"/>
              </a:lnSpc>
              <a:spcBef>
                <a:spcPts val="400"/>
              </a:spcBef>
              <a:spcAft>
                <a:spcPts val="0"/>
              </a:spcAft>
              <a:buClr>
                <a:schemeClr val="dk1"/>
              </a:buClr>
              <a:buSzPts val="1200"/>
              <a:buNone/>
              <a:defRPr sz="1200" b="1"/>
            </a:lvl8pPr>
            <a:lvl9pPr marL="4114800" lvl="8" indent="-228600" algn="l" rtl="0">
              <a:lnSpc>
                <a:spcPct val="90000"/>
              </a:lnSpc>
              <a:spcBef>
                <a:spcPts val="400"/>
              </a:spcBef>
              <a:spcAft>
                <a:spcPts val="0"/>
              </a:spcAft>
              <a:buClr>
                <a:schemeClr val="dk1"/>
              </a:buClr>
              <a:buSzPts val="1200"/>
              <a:buNone/>
              <a:defRPr sz="1200" b="1"/>
            </a:lvl9pPr>
          </a:lstStyle>
          <a:p>
            <a:endParaRPr/>
          </a:p>
        </p:txBody>
      </p:sp>
      <p:sp>
        <p:nvSpPr>
          <p:cNvPr id="183" name="Google Shape;183;p29"/>
          <p:cNvSpPr txBox="1">
            <a:spLocks noGrp="1"/>
          </p:cNvSpPr>
          <p:nvPr>
            <p:ph type="body" idx="4"/>
          </p:nvPr>
        </p:nvSpPr>
        <p:spPr>
          <a:xfrm>
            <a:off x="4629150" y="2450176"/>
            <a:ext cx="3887400" cy="21921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84" name="Google Shape;184;p29"/>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sz="1100"/>
            </a:lvl1pPr>
            <a:lvl2pPr lvl="1" algn="l" rtl="0">
              <a:spcBef>
                <a:spcPts val="0"/>
              </a:spcBef>
              <a:spcAft>
                <a:spcPts val="0"/>
              </a:spcAft>
              <a:buSzPts val="1100"/>
              <a:buNone/>
              <a:defRPr sz="1100"/>
            </a:lvl2pPr>
            <a:lvl3pPr lvl="2" algn="l" rtl="0">
              <a:spcBef>
                <a:spcPts val="0"/>
              </a:spcBef>
              <a:spcAft>
                <a:spcPts val="0"/>
              </a:spcAft>
              <a:buSzPts val="1100"/>
              <a:buNone/>
              <a:defRPr sz="1100"/>
            </a:lvl3pPr>
            <a:lvl4pPr lvl="3" algn="l" rtl="0">
              <a:spcBef>
                <a:spcPts val="0"/>
              </a:spcBef>
              <a:spcAft>
                <a:spcPts val="0"/>
              </a:spcAft>
              <a:buSzPts val="1100"/>
              <a:buNone/>
              <a:defRPr sz="1100"/>
            </a:lvl4pPr>
            <a:lvl5pPr lvl="4" algn="l" rtl="0">
              <a:spcBef>
                <a:spcPts val="0"/>
              </a:spcBef>
              <a:spcAft>
                <a:spcPts val="0"/>
              </a:spcAft>
              <a:buSzPts val="1100"/>
              <a:buNone/>
              <a:defRPr sz="1100"/>
            </a:lvl5pPr>
            <a:lvl6pPr lvl="5" algn="l" rtl="0">
              <a:spcBef>
                <a:spcPts val="0"/>
              </a:spcBef>
              <a:spcAft>
                <a:spcPts val="0"/>
              </a:spcAft>
              <a:buSzPts val="1100"/>
              <a:buNone/>
              <a:defRPr sz="1100"/>
            </a:lvl6pPr>
            <a:lvl7pPr lvl="6" algn="l" rtl="0">
              <a:spcBef>
                <a:spcPts val="0"/>
              </a:spcBef>
              <a:spcAft>
                <a:spcPts val="0"/>
              </a:spcAft>
              <a:buSzPts val="1100"/>
              <a:buNone/>
              <a:defRPr sz="1100"/>
            </a:lvl7pPr>
            <a:lvl8pPr lvl="7" algn="l" rtl="0">
              <a:spcBef>
                <a:spcPts val="0"/>
              </a:spcBef>
              <a:spcAft>
                <a:spcPts val="0"/>
              </a:spcAft>
              <a:buSzPts val="1100"/>
              <a:buNone/>
              <a:defRPr sz="1100"/>
            </a:lvl8pPr>
            <a:lvl9pPr lvl="8" algn="l" rtl="0">
              <a:spcBef>
                <a:spcPts val="0"/>
              </a:spcBef>
              <a:spcAft>
                <a:spcPts val="0"/>
              </a:spcAft>
              <a:buSzPts val="1100"/>
              <a:buNone/>
              <a:defRPr sz="1100"/>
            </a:lvl9pPr>
          </a:lstStyle>
          <a:p>
            <a:endParaRPr/>
          </a:p>
        </p:txBody>
      </p:sp>
      <p:sp>
        <p:nvSpPr>
          <p:cNvPr id="185" name="Google Shape;185;p29"/>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sz="1100"/>
            </a:lvl1pPr>
            <a:lvl2pPr lvl="1" algn="l" rtl="0">
              <a:spcBef>
                <a:spcPts val="0"/>
              </a:spcBef>
              <a:spcAft>
                <a:spcPts val="0"/>
              </a:spcAft>
              <a:buSzPts val="1100"/>
              <a:buNone/>
              <a:defRPr sz="1100"/>
            </a:lvl2pPr>
            <a:lvl3pPr lvl="2" algn="l" rtl="0">
              <a:spcBef>
                <a:spcPts val="0"/>
              </a:spcBef>
              <a:spcAft>
                <a:spcPts val="0"/>
              </a:spcAft>
              <a:buSzPts val="1100"/>
              <a:buNone/>
              <a:defRPr sz="1100"/>
            </a:lvl3pPr>
            <a:lvl4pPr lvl="3" algn="l" rtl="0">
              <a:spcBef>
                <a:spcPts val="0"/>
              </a:spcBef>
              <a:spcAft>
                <a:spcPts val="0"/>
              </a:spcAft>
              <a:buSzPts val="1100"/>
              <a:buNone/>
              <a:defRPr sz="1100"/>
            </a:lvl4pPr>
            <a:lvl5pPr lvl="4" algn="l" rtl="0">
              <a:spcBef>
                <a:spcPts val="0"/>
              </a:spcBef>
              <a:spcAft>
                <a:spcPts val="0"/>
              </a:spcAft>
              <a:buSzPts val="1100"/>
              <a:buNone/>
              <a:defRPr sz="1100"/>
            </a:lvl5pPr>
            <a:lvl6pPr lvl="5" algn="l" rtl="0">
              <a:spcBef>
                <a:spcPts val="0"/>
              </a:spcBef>
              <a:spcAft>
                <a:spcPts val="0"/>
              </a:spcAft>
              <a:buSzPts val="1100"/>
              <a:buNone/>
              <a:defRPr sz="1100"/>
            </a:lvl6pPr>
            <a:lvl7pPr lvl="6" algn="l" rtl="0">
              <a:spcBef>
                <a:spcPts val="0"/>
              </a:spcBef>
              <a:spcAft>
                <a:spcPts val="0"/>
              </a:spcAft>
              <a:buSzPts val="1100"/>
              <a:buNone/>
              <a:defRPr sz="1100"/>
            </a:lvl7pPr>
            <a:lvl8pPr lvl="7" algn="l" rtl="0">
              <a:spcBef>
                <a:spcPts val="0"/>
              </a:spcBef>
              <a:spcAft>
                <a:spcPts val="0"/>
              </a:spcAft>
              <a:buSzPts val="1100"/>
              <a:buNone/>
              <a:defRPr sz="1100"/>
            </a:lvl8pPr>
            <a:lvl9pPr lvl="8" algn="l" rtl="0">
              <a:spcBef>
                <a:spcPts val="0"/>
              </a:spcBef>
              <a:spcAft>
                <a:spcPts val="0"/>
              </a:spcAft>
              <a:buSzPts val="1100"/>
              <a:buNone/>
              <a:defRPr sz="1100"/>
            </a:lvl9pPr>
          </a:lstStyle>
          <a:p>
            <a:endParaRPr/>
          </a:p>
        </p:txBody>
      </p:sp>
      <p:sp>
        <p:nvSpPr>
          <p:cNvPr id="186" name="Google Shape;186;p29"/>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87"/>
        <p:cNvGrpSpPr/>
        <p:nvPr/>
      </p:nvGrpSpPr>
      <p:grpSpPr>
        <a:xfrm>
          <a:off x="0" y="0"/>
          <a:ext cx="0" cy="0"/>
          <a:chOff x="0" y="0"/>
          <a:chExt cx="0" cy="0"/>
        </a:xfrm>
      </p:grpSpPr>
      <p:sp>
        <p:nvSpPr>
          <p:cNvPr id="188" name="Google Shape;188;p30"/>
          <p:cNvSpPr txBox="1">
            <a:spLocks noGrp="1"/>
          </p:cNvSpPr>
          <p:nvPr>
            <p:ph type="title"/>
          </p:nvPr>
        </p:nvSpPr>
        <p:spPr>
          <a:xfrm>
            <a:off x="629841" y="740568"/>
            <a:ext cx="2949000" cy="8025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dk1"/>
              </a:buClr>
              <a:buSzPts val="2400"/>
              <a:buFont typeface="Inter ExtraBold"/>
              <a:buNone/>
              <a:defRPr sz="24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89" name="Google Shape;189;p30"/>
          <p:cNvSpPr txBox="1">
            <a:spLocks noGrp="1"/>
          </p:cNvSpPr>
          <p:nvPr>
            <p:ph type="body" idx="1"/>
          </p:nvPr>
        </p:nvSpPr>
        <p:spPr>
          <a:xfrm>
            <a:off x="3887391" y="740569"/>
            <a:ext cx="4629300" cy="3655200"/>
          </a:xfrm>
          <a:prstGeom prst="rect">
            <a:avLst/>
          </a:prstGeom>
          <a:noFill/>
          <a:ln>
            <a:noFill/>
          </a:ln>
        </p:spPr>
        <p:txBody>
          <a:bodyPr spcFirstLastPara="1" wrap="square" lIns="68575" tIns="34275" rIns="68575" bIns="34275" anchor="t" anchorCtr="0">
            <a:normAutofit/>
          </a:bodyPr>
          <a:lstStyle>
            <a:lvl1pPr marL="457200" lvl="0" indent="-381000" algn="l" rtl="0">
              <a:lnSpc>
                <a:spcPct val="90000"/>
              </a:lnSpc>
              <a:spcBef>
                <a:spcPts val="800"/>
              </a:spcBef>
              <a:spcAft>
                <a:spcPts val="0"/>
              </a:spcAft>
              <a:buClr>
                <a:schemeClr val="dk1"/>
              </a:buClr>
              <a:buSzPts val="2400"/>
              <a:buChar char="•"/>
              <a:defRPr sz="2400"/>
            </a:lvl1pPr>
            <a:lvl2pPr marL="914400" lvl="1" indent="-361950" algn="l" rtl="0">
              <a:lnSpc>
                <a:spcPct val="90000"/>
              </a:lnSpc>
              <a:spcBef>
                <a:spcPts val="400"/>
              </a:spcBef>
              <a:spcAft>
                <a:spcPts val="0"/>
              </a:spcAft>
              <a:buClr>
                <a:schemeClr val="dk1"/>
              </a:buClr>
              <a:buSzPts val="2100"/>
              <a:buChar char="•"/>
              <a:defRPr sz="2100"/>
            </a:lvl2pPr>
            <a:lvl3pPr marL="1371600" lvl="2" indent="-342900" algn="l" rtl="0">
              <a:lnSpc>
                <a:spcPct val="90000"/>
              </a:lnSpc>
              <a:spcBef>
                <a:spcPts val="400"/>
              </a:spcBef>
              <a:spcAft>
                <a:spcPts val="0"/>
              </a:spcAft>
              <a:buClr>
                <a:schemeClr val="dk1"/>
              </a:buClr>
              <a:buSzPts val="1800"/>
              <a:buChar char="•"/>
              <a:defRPr sz="1800"/>
            </a:lvl3pPr>
            <a:lvl4pPr marL="1828800" lvl="3" indent="-323850" algn="l" rtl="0">
              <a:lnSpc>
                <a:spcPct val="90000"/>
              </a:lnSpc>
              <a:spcBef>
                <a:spcPts val="400"/>
              </a:spcBef>
              <a:spcAft>
                <a:spcPts val="0"/>
              </a:spcAft>
              <a:buClr>
                <a:schemeClr val="dk1"/>
              </a:buClr>
              <a:buSzPts val="1500"/>
              <a:buChar char="•"/>
              <a:defRPr sz="1500"/>
            </a:lvl4pPr>
            <a:lvl5pPr marL="2286000" lvl="4" indent="-323850" algn="l" rtl="0">
              <a:lnSpc>
                <a:spcPct val="90000"/>
              </a:lnSpc>
              <a:spcBef>
                <a:spcPts val="400"/>
              </a:spcBef>
              <a:spcAft>
                <a:spcPts val="0"/>
              </a:spcAft>
              <a:buClr>
                <a:schemeClr val="dk1"/>
              </a:buClr>
              <a:buSzPts val="1500"/>
              <a:buChar char="•"/>
              <a:defRPr sz="1500"/>
            </a:lvl5pPr>
            <a:lvl6pPr marL="2743200" lvl="5" indent="-323850" algn="l" rtl="0">
              <a:lnSpc>
                <a:spcPct val="90000"/>
              </a:lnSpc>
              <a:spcBef>
                <a:spcPts val="400"/>
              </a:spcBef>
              <a:spcAft>
                <a:spcPts val="0"/>
              </a:spcAft>
              <a:buClr>
                <a:schemeClr val="dk1"/>
              </a:buClr>
              <a:buSzPts val="1500"/>
              <a:buChar char="•"/>
              <a:defRPr sz="1500"/>
            </a:lvl6pPr>
            <a:lvl7pPr marL="3200400" lvl="6" indent="-323850" algn="l" rtl="0">
              <a:lnSpc>
                <a:spcPct val="90000"/>
              </a:lnSpc>
              <a:spcBef>
                <a:spcPts val="400"/>
              </a:spcBef>
              <a:spcAft>
                <a:spcPts val="0"/>
              </a:spcAft>
              <a:buClr>
                <a:schemeClr val="dk1"/>
              </a:buClr>
              <a:buSzPts val="1500"/>
              <a:buChar char="•"/>
              <a:defRPr sz="1500"/>
            </a:lvl7pPr>
            <a:lvl8pPr marL="3657600" lvl="7" indent="-323850" algn="l" rtl="0">
              <a:lnSpc>
                <a:spcPct val="90000"/>
              </a:lnSpc>
              <a:spcBef>
                <a:spcPts val="400"/>
              </a:spcBef>
              <a:spcAft>
                <a:spcPts val="0"/>
              </a:spcAft>
              <a:buClr>
                <a:schemeClr val="dk1"/>
              </a:buClr>
              <a:buSzPts val="1500"/>
              <a:buChar char="•"/>
              <a:defRPr sz="1500"/>
            </a:lvl8pPr>
            <a:lvl9pPr marL="4114800" lvl="8" indent="-323850" algn="l" rtl="0">
              <a:lnSpc>
                <a:spcPct val="90000"/>
              </a:lnSpc>
              <a:spcBef>
                <a:spcPts val="400"/>
              </a:spcBef>
              <a:spcAft>
                <a:spcPts val="0"/>
              </a:spcAft>
              <a:buClr>
                <a:schemeClr val="dk1"/>
              </a:buClr>
              <a:buSzPts val="1500"/>
              <a:buChar char="•"/>
              <a:defRPr sz="1500"/>
            </a:lvl9pPr>
          </a:lstStyle>
          <a:p>
            <a:endParaRPr/>
          </a:p>
        </p:txBody>
      </p:sp>
      <p:sp>
        <p:nvSpPr>
          <p:cNvPr id="190" name="Google Shape;190;p30"/>
          <p:cNvSpPr txBox="1">
            <a:spLocks noGrp="1"/>
          </p:cNvSpPr>
          <p:nvPr>
            <p:ph type="body" idx="2"/>
          </p:nvPr>
        </p:nvSpPr>
        <p:spPr>
          <a:xfrm>
            <a:off x="629841" y="1543050"/>
            <a:ext cx="2949000" cy="28587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800"/>
              </a:spcBef>
              <a:spcAft>
                <a:spcPts val="0"/>
              </a:spcAft>
              <a:buClr>
                <a:schemeClr val="dk1"/>
              </a:buClr>
              <a:buSzPts val="1200"/>
              <a:buNone/>
              <a:defRPr sz="1200"/>
            </a:lvl1pPr>
            <a:lvl2pPr marL="914400" lvl="1" indent="-228600" algn="l" rtl="0">
              <a:lnSpc>
                <a:spcPct val="90000"/>
              </a:lnSpc>
              <a:spcBef>
                <a:spcPts val="400"/>
              </a:spcBef>
              <a:spcAft>
                <a:spcPts val="0"/>
              </a:spcAft>
              <a:buClr>
                <a:schemeClr val="dk1"/>
              </a:buClr>
              <a:buSzPts val="1100"/>
              <a:buNone/>
              <a:defRPr sz="1100"/>
            </a:lvl2pPr>
            <a:lvl3pPr marL="1371600" lvl="2" indent="-228600" algn="l" rtl="0">
              <a:lnSpc>
                <a:spcPct val="90000"/>
              </a:lnSpc>
              <a:spcBef>
                <a:spcPts val="400"/>
              </a:spcBef>
              <a:spcAft>
                <a:spcPts val="0"/>
              </a:spcAft>
              <a:buClr>
                <a:schemeClr val="dk1"/>
              </a:buClr>
              <a:buSzPts val="900"/>
              <a:buNone/>
              <a:defRPr sz="900"/>
            </a:lvl3pPr>
            <a:lvl4pPr marL="1828800" lvl="3" indent="-228600" algn="l" rtl="0">
              <a:lnSpc>
                <a:spcPct val="90000"/>
              </a:lnSpc>
              <a:spcBef>
                <a:spcPts val="400"/>
              </a:spcBef>
              <a:spcAft>
                <a:spcPts val="0"/>
              </a:spcAft>
              <a:buClr>
                <a:schemeClr val="dk1"/>
              </a:buClr>
              <a:buSzPts val="800"/>
              <a:buNone/>
              <a:defRPr sz="800"/>
            </a:lvl4pPr>
            <a:lvl5pPr marL="2286000" lvl="4" indent="-228600" algn="l" rtl="0">
              <a:lnSpc>
                <a:spcPct val="90000"/>
              </a:lnSpc>
              <a:spcBef>
                <a:spcPts val="400"/>
              </a:spcBef>
              <a:spcAft>
                <a:spcPts val="0"/>
              </a:spcAft>
              <a:buClr>
                <a:schemeClr val="dk1"/>
              </a:buClr>
              <a:buSzPts val="800"/>
              <a:buNone/>
              <a:defRPr sz="800"/>
            </a:lvl5pPr>
            <a:lvl6pPr marL="2743200" lvl="5" indent="-228600" algn="l" rtl="0">
              <a:lnSpc>
                <a:spcPct val="90000"/>
              </a:lnSpc>
              <a:spcBef>
                <a:spcPts val="400"/>
              </a:spcBef>
              <a:spcAft>
                <a:spcPts val="0"/>
              </a:spcAft>
              <a:buClr>
                <a:schemeClr val="dk1"/>
              </a:buClr>
              <a:buSzPts val="800"/>
              <a:buNone/>
              <a:defRPr sz="800"/>
            </a:lvl6pPr>
            <a:lvl7pPr marL="3200400" lvl="6" indent="-228600" algn="l" rtl="0">
              <a:lnSpc>
                <a:spcPct val="90000"/>
              </a:lnSpc>
              <a:spcBef>
                <a:spcPts val="400"/>
              </a:spcBef>
              <a:spcAft>
                <a:spcPts val="0"/>
              </a:spcAft>
              <a:buClr>
                <a:schemeClr val="dk1"/>
              </a:buClr>
              <a:buSzPts val="800"/>
              <a:buNone/>
              <a:defRPr sz="800"/>
            </a:lvl7pPr>
            <a:lvl8pPr marL="3657600" lvl="7" indent="-228600" algn="l" rtl="0">
              <a:lnSpc>
                <a:spcPct val="90000"/>
              </a:lnSpc>
              <a:spcBef>
                <a:spcPts val="400"/>
              </a:spcBef>
              <a:spcAft>
                <a:spcPts val="0"/>
              </a:spcAft>
              <a:buClr>
                <a:schemeClr val="dk1"/>
              </a:buClr>
              <a:buSzPts val="800"/>
              <a:buNone/>
              <a:defRPr sz="800"/>
            </a:lvl8pPr>
            <a:lvl9pPr marL="4114800" lvl="8" indent="-228600" algn="l" rtl="0">
              <a:lnSpc>
                <a:spcPct val="90000"/>
              </a:lnSpc>
              <a:spcBef>
                <a:spcPts val="400"/>
              </a:spcBef>
              <a:spcAft>
                <a:spcPts val="0"/>
              </a:spcAft>
              <a:buClr>
                <a:schemeClr val="dk1"/>
              </a:buClr>
              <a:buSzPts val="800"/>
              <a:buNone/>
              <a:defRPr sz="800"/>
            </a:lvl9pPr>
          </a:lstStyle>
          <a:p>
            <a:endParaRPr/>
          </a:p>
        </p:txBody>
      </p:sp>
      <p:sp>
        <p:nvSpPr>
          <p:cNvPr id="191" name="Google Shape;191;p30"/>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sz="1100"/>
            </a:lvl1pPr>
            <a:lvl2pPr lvl="1" algn="l" rtl="0">
              <a:spcBef>
                <a:spcPts val="0"/>
              </a:spcBef>
              <a:spcAft>
                <a:spcPts val="0"/>
              </a:spcAft>
              <a:buSzPts val="1100"/>
              <a:buNone/>
              <a:defRPr sz="1100"/>
            </a:lvl2pPr>
            <a:lvl3pPr lvl="2" algn="l" rtl="0">
              <a:spcBef>
                <a:spcPts val="0"/>
              </a:spcBef>
              <a:spcAft>
                <a:spcPts val="0"/>
              </a:spcAft>
              <a:buSzPts val="1100"/>
              <a:buNone/>
              <a:defRPr sz="1100"/>
            </a:lvl3pPr>
            <a:lvl4pPr lvl="3" algn="l" rtl="0">
              <a:spcBef>
                <a:spcPts val="0"/>
              </a:spcBef>
              <a:spcAft>
                <a:spcPts val="0"/>
              </a:spcAft>
              <a:buSzPts val="1100"/>
              <a:buNone/>
              <a:defRPr sz="1100"/>
            </a:lvl4pPr>
            <a:lvl5pPr lvl="4" algn="l" rtl="0">
              <a:spcBef>
                <a:spcPts val="0"/>
              </a:spcBef>
              <a:spcAft>
                <a:spcPts val="0"/>
              </a:spcAft>
              <a:buSzPts val="1100"/>
              <a:buNone/>
              <a:defRPr sz="1100"/>
            </a:lvl5pPr>
            <a:lvl6pPr lvl="5" algn="l" rtl="0">
              <a:spcBef>
                <a:spcPts val="0"/>
              </a:spcBef>
              <a:spcAft>
                <a:spcPts val="0"/>
              </a:spcAft>
              <a:buSzPts val="1100"/>
              <a:buNone/>
              <a:defRPr sz="1100"/>
            </a:lvl6pPr>
            <a:lvl7pPr lvl="6" algn="l" rtl="0">
              <a:spcBef>
                <a:spcPts val="0"/>
              </a:spcBef>
              <a:spcAft>
                <a:spcPts val="0"/>
              </a:spcAft>
              <a:buSzPts val="1100"/>
              <a:buNone/>
              <a:defRPr sz="1100"/>
            </a:lvl7pPr>
            <a:lvl8pPr lvl="7" algn="l" rtl="0">
              <a:spcBef>
                <a:spcPts val="0"/>
              </a:spcBef>
              <a:spcAft>
                <a:spcPts val="0"/>
              </a:spcAft>
              <a:buSzPts val="1100"/>
              <a:buNone/>
              <a:defRPr sz="1100"/>
            </a:lvl8pPr>
            <a:lvl9pPr lvl="8" algn="l" rtl="0">
              <a:spcBef>
                <a:spcPts val="0"/>
              </a:spcBef>
              <a:spcAft>
                <a:spcPts val="0"/>
              </a:spcAft>
              <a:buSzPts val="1100"/>
              <a:buNone/>
              <a:defRPr sz="1100"/>
            </a:lvl9pPr>
          </a:lstStyle>
          <a:p>
            <a:endParaRPr/>
          </a:p>
        </p:txBody>
      </p:sp>
      <p:sp>
        <p:nvSpPr>
          <p:cNvPr id="192" name="Google Shape;192;p30"/>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sz="1100"/>
            </a:lvl1pPr>
            <a:lvl2pPr lvl="1" algn="l" rtl="0">
              <a:spcBef>
                <a:spcPts val="0"/>
              </a:spcBef>
              <a:spcAft>
                <a:spcPts val="0"/>
              </a:spcAft>
              <a:buSzPts val="1100"/>
              <a:buNone/>
              <a:defRPr sz="1100"/>
            </a:lvl2pPr>
            <a:lvl3pPr lvl="2" algn="l" rtl="0">
              <a:spcBef>
                <a:spcPts val="0"/>
              </a:spcBef>
              <a:spcAft>
                <a:spcPts val="0"/>
              </a:spcAft>
              <a:buSzPts val="1100"/>
              <a:buNone/>
              <a:defRPr sz="1100"/>
            </a:lvl3pPr>
            <a:lvl4pPr lvl="3" algn="l" rtl="0">
              <a:spcBef>
                <a:spcPts val="0"/>
              </a:spcBef>
              <a:spcAft>
                <a:spcPts val="0"/>
              </a:spcAft>
              <a:buSzPts val="1100"/>
              <a:buNone/>
              <a:defRPr sz="1100"/>
            </a:lvl4pPr>
            <a:lvl5pPr lvl="4" algn="l" rtl="0">
              <a:spcBef>
                <a:spcPts val="0"/>
              </a:spcBef>
              <a:spcAft>
                <a:spcPts val="0"/>
              </a:spcAft>
              <a:buSzPts val="1100"/>
              <a:buNone/>
              <a:defRPr sz="1100"/>
            </a:lvl5pPr>
            <a:lvl6pPr lvl="5" algn="l" rtl="0">
              <a:spcBef>
                <a:spcPts val="0"/>
              </a:spcBef>
              <a:spcAft>
                <a:spcPts val="0"/>
              </a:spcAft>
              <a:buSzPts val="1100"/>
              <a:buNone/>
              <a:defRPr sz="1100"/>
            </a:lvl6pPr>
            <a:lvl7pPr lvl="6" algn="l" rtl="0">
              <a:spcBef>
                <a:spcPts val="0"/>
              </a:spcBef>
              <a:spcAft>
                <a:spcPts val="0"/>
              </a:spcAft>
              <a:buSzPts val="1100"/>
              <a:buNone/>
              <a:defRPr sz="1100"/>
            </a:lvl7pPr>
            <a:lvl8pPr lvl="7" algn="l" rtl="0">
              <a:spcBef>
                <a:spcPts val="0"/>
              </a:spcBef>
              <a:spcAft>
                <a:spcPts val="0"/>
              </a:spcAft>
              <a:buSzPts val="1100"/>
              <a:buNone/>
              <a:defRPr sz="1100"/>
            </a:lvl8pPr>
            <a:lvl9pPr lvl="8" algn="l" rtl="0">
              <a:spcBef>
                <a:spcPts val="0"/>
              </a:spcBef>
              <a:spcAft>
                <a:spcPts val="0"/>
              </a:spcAft>
              <a:buSzPts val="1100"/>
              <a:buNone/>
              <a:defRPr sz="1100"/>
            </a:lvl9pPr>
          </a:lstStyle>
          <a:p>
            <a:endParaRPr/>
          </a:p>
        </p:txBody>
      </p:sp>
      <p:sp>
        <p:nvSpPr>
          <p:cNvPr id="193" name="Google Shape;193;p30"/>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94"/>
        <p:cNvGrpSpPr/>
        <p:nvPr/>
      </p:nvGrpSpPr>
      <p:grpSpPr>
        <a:xfrm>
          <a:off x="0" y="0"/>
          <a:ext cx="0" cy="0"/>
          <a:chOff x="0" y="0"/>
          <a:chExt cx="0" cy="0"/>
        </a:xfrm>
      </p:grpSpPr>
      <p:sp>
        <p:nvSpPr>
          <p:cNvPr id="195" name="Google Shape;195;p31"/>
          <p:cNvSpPr/>
          <p:nvPr/>
        </p:nvSpPr>
        <p:spPr>
          <a:xfrm flipH="1">
            <a:off x="0" y="0"/>
            <a:ext cx="4572000" cy="5143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31"/>
          <p:cNvSpPr/>
          <p:nvPr/>
        </p:nvSpPr>
        <p:spPr>
          <a:xfrm rot="5400000">
            <a:off x="1946425" y="2517750"/>
            <a:ext cx="51429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31"/>
          <p:cNvSpPr txBox="1">
            <a:spLocks noGrp="1"/>
          </p:cNvSpPr>
          <p:nvPr>
            <p:ph type="title"/>
          </p:nvPr>
        </p:nvSpPr>
        <p:spPr>
          <a:xfrm>
            <a:off x="265500" y="1233175"/>
            <a:ext cx="4045200" cy="1482300"/>
          </a:xfrm>
          <a:prstGeom prst="rect">
            <a:avLst/>
          </a:prstGeom>
        </p:spPr>
        <p:txBody>
          <a:bodyPr spcFirstLastPara="1" wrap="square" lIns="68575" tIns="34275" rIns="68575" bIns="34275" anchor="ctr" anchorCtr="0">
            <a:normAutofit/>
          </a:bodyPr>
          <a:lstStyle>
            <a:lvl1pPr lvl="0" algn="ctr" rtl="0">
              <a:spcBef>
                <a:spcPts val="0"/>
              </a:spcBef>
              <a:spcAft>
                <a:spcPts val="0"/>
              </a:spcAft>
              <a:buClr>
                <a:schemeClr val="dk2"/>
              </a:buClr>
              <a:buSzPts val="4200"/>
              <a:buNone/>
              <a:defRPr sz="4200">
                <a:solidFill>
                  <a:schemeClr val="dk2"/>
                </a:solidFill>
              </a:defRPr>
            </a:lvl1pPr>
            <a:lvl2pPr lvl="1" algn="ctr" rtl="0">
              <a:spcBef>
                <a:spcPts val="0"/>
              </a:spcBef>
              <a:spcAft>
                <a:spcPts val="0"/>
              </a:spcAft>
              <a:buClr>
                <a:schemeClr val="dk2"/>
              </a:buClr>
              <a:buSzPts val="4200"/>
              <a:buNone/>
              <a:defRPr sz="4200">
                <a:solidFill>
                  <a:schemeClr val="dk2"/>
                </a:solidFill>
              </a:defRPr>
            </a:lvl2pPr>
            <a:lvl3pPr lvl="2" algn="ctr" rtl="0">
              <a:spcBef>
                <a:spcPts val="0"/>
              </a:spcBef>
              <a:spcAft>
                <a:spcPts val="0"/>
              </a:spcAft>
              <a:buClr>
                <a:schemeClr val="dk2"/>
              </a:buClr>
              <a:buSzPts val="4200"/>
              <a:buNone/>
              <a:defRPr sz="4200">
                <a:solidFill>
                  <a:schemeClr val="dk2"/>
                </a:solidFill>
              </a:defRPr>
            </a:lvl3pPr>
            <a:lvl4pPr lvl="3" algn="ctr" rtl="0">
              <a:spcBef>
                <a:spcPts val="0"/>
              </a:spcBef>
              <a:spcAft>
                <a:spcPts val="0"/>
              </a:spcAft>
              <a:buClr>
                <a:schemeClr val="dk2"/>
              </a:buClr>
              <a:buSzPts val="4200"/>
              <a:buNone/>
              <a:defRPr sz="4200">
                <a:solidFill>
                  <a:schemeClr val="dk2"/>
                </a:solidFill>
              </a:defRPr>
            </a:lvl4pPr>
            <a:lvl5pPr lvl="4" algn="ctr" rtl="0">
              <a:spcBef>
                <a:spcPts val="0"/>
              </a:spcBef>
              <a:spcAft>
                <a:spcPts val="0"/>
              </a:spcAft>
              <a:buClr>
                <a:schemeClr val="dk2"/>
              </a:buClr>
              <a:buSzPts val="4200"/>
              <a:buNone/>
              <a:defRPr sz="4200">
                <a:solidFill>
                  <a:schemeClr val="dk2"/>
                </a:solidFill>
              </a:defRPr>
            </a:lvl5pPr>
            <a:lvl6pPr lvl="5" algn="ctr" rtl="0">
              <a:spcBef>
                <a:spcPts val="0"/>
              </a:spcBef>
              <a:spcAft>
                <a:spcPts val="0"/>
              </a:spcAft>
              <a:buClr>
                <a:schemeClr val="dk2"/>
              </a:buClr>
              <a:buSzPts val="4200"/>
              <a:buNone/>
              <a:defRPr sz="4200">
                <a:solidFill>
                  <a:schemeClr val="dk2"/>
                </a:solidFill>
              </a:defRPr>
            </a:lvl6pPr>
            <a:lvl7pPr lvl="6" algn="ctr" rtl="0">
              <a:spcBef>
                <a:spcPts val="0"/>
              </a:spcBef>
              <a:spcAft>
                <a:spcPts val="0"/>
              </a:spcAft>
              <a:buClr>
                <a:schemeClr val="dk2"/>
              </a:buClr>
              <a:buSzPts val="4200"/>
              <a:buNone/>
              <a:defRPr sz="4200">
                <a:solidFill>
                  <a:schemeClr val="dk2"/>
                </a:solidFill>
              </a:defRPr>
            </a:lvl7pPr>
            <a:lvl8pPr lvl="7" algn="ctr" rtl="0">
              <a:spcBef>
                <a:spcPts val="0"/>
              </a:spcBef>
              <a:spcAft>
                <a:spcPts val="0"/>
              </a:spcAft>
              <a:buClr>
                <a:schemeClr val="dk2"/>
              </a:buClr>
              <a:buSzPts val="4200"/>
              <a:buNone/>
              <a:defRPr sz="4200">
                <a:solidFill>
                  <a:schemeClr val="dk2"/>
                </a:solidFill>
              </a:defRPr>
            </a:lvl8pPr>
            <a:lvl9pPr lvl="8" algn="ctr" rtl="0">
              <a:spcBef>
                <a:spcPts val="0"/>
              </a:spcBef>
              <a:spcAft>
                <a:spcPts val="0"/>
              </a:spcAft>
              <a:buClr>
                <a:schemeClr val="dk2"/>
              </a:buClr>
              <a:buSzPts val="4200"/>
              <a:buNone/>
              <a:defRPr sz="4200">
                <a:solidFill>
                  <a:schemeClr val="dk2"/>
                </a:solidFill>
              </a:defRPr>
            </a:lvl9pPr>
          </a:lstStyle>
          <a:p>
            <a:endParaRPr/>
          </a:p>
        </p:txBody>
      </p:sp>
      <p:sp>
        <p:nvSpPr>
          <p:cNvPr id="198" name="Google Shape;198;p31"/>
          <p:cNvSpPr txBox="1">
            <a:spLocks noGrp="1"/>
          </p:cNvSpPr>
          <p:nvPr>
            <p:ph type="subTitle" idx="1"/>
          </p:nvPr>
        </p:nvSpPr>
        <p:spPr>
          <a:xfrm>
            <a:off x="265500" y="2779467"/>
            <a:ext cx="4045200" cy="1235100"/>
          </a:xfrm>
          <a:prstGeom prst="rect">
            <a:avLst/>
          </a:prstGeom>
        </p:spPr>
        <p:txBody>
          <a:bodyPr spcFirstLastPara="1" wrap="square" lIns="68575" tIns="34275" rIns="68575" bIns="34275" anchor="t" anchorCtr="0">
            <a:normAutofit/>
          </a:bodyPr>
          <a:lstStyle>
            <a:lvl1pPr lvl="0" algn="ctr" rtl="0">
              <a:lnSpc>
                <a:spcPct val="100000"/>
              </a:lnSpc>
              <a:spcBef>
                <a:spcPts val="800"/>
              </a:spcBef>
              <a:spcAft>
                <a:spcPts val="0"/>
              </a:spcAft>
              <a:buSzPts val="2100"/>
              <a:buNone/>
              <a:defRPr sz="2100"/>
            </a:lvl1pPr>
            <a:lvl2pPr lvl="1" algn="ctr" rtl="0">
              <a:lnSpc>
                <a:spcPct val="100000"/>
              </a:lnSpc>
              <a:spcBef>
                <a:spcPts val="400"/>
              </a:spcBef>
              <a:spcAft>
                <a:spcPts val="0"/>
              </a:spcAft>
              <a:buSzPts val="2100"/>
              <a:buNone/>
              <a:defRPr sz="2100"/>
            </a:lvl2pPr>
            <a:lvl3pPr lvl="2" algn="ctr" rtl="0">
              <a:lnSpc>
                <a:spcPct val="100000"/>
              </a:lnSpc>
              <a:spcBef>
                <a:spcPts val="400"/>
              </a:spcBef>
              <a:spcAft>
                <a:spcPts val="0"/>
              </a:spcAft>
              <a:buSzPts val="2100"/>
              <a:buNone/>
              <a:defRPr sz="2100"/>
            </a:lvl3pPr>
            <a:lvl4pPr lvl="3" algn="ctr" rtl="0">
              <a:lnSpc>
                <a:spcPct val="100000"/>
              </a:lnSpc>
              <a:spcBef>
                <a:spcPts val="400"/>
              </a:spcBef>
              <a:spcAft>
                <a:spcPts val="0"/>
              </a:spcAft>
              <a:buSzPts val="2100"/>
              <a:buNone/>
              <a:defRPr sz="2100"/>
            </a:lvl4pPr>
            <a:lvl5pPr lvl="4" algn="ctr" rtl="0">
              <a:lnSpc>
                <a:spcPct val="100000"/>
              </a:lnSpc>
              <a:spcBef>
                <a:spcPts val="400"/>
              </a:spcBef>
              <a:spcAft>
                <a:spcPts val="0"/>
              </a:spcAft>
              <a:buSzPts val="2100"/>
              <a:buNone/>
              <a:defRPr sz="2100"/>
            </a:lvl5pPr>
            <a:lvl6pPr lvl="5" algn="ctr" rtl="0">
              <a:lnSpc>
                <a:spcPct val="100000"/>
              </a:lnSpc>
              <a:spcBef>
                <a:spcPts val="400"/>
              </a:spcBef>
              <a:spcAft>
                <a:spcPts val="0"/>
              </a:spcAft>
              <a:buSzPts val="2100"/>
              <a:buNone/>
              <a:defRPr sz="2100"/>
            </a:lvl6pPr>
            <a:lvl7pPr lvl="6" algn="ctr" rtl="0">
              <a:lnSpc>
                <a:spcPct val="100000"/>
              </a:lnSpc>
              <a:spcBef>
                <a:spcPts val="400"/>
              </a:spcBef>
              <a:spcAft>
                <a:spcPts val="0"/>
              </a:spcAft>
              <a:buSzPts val="2100"/>
              <a:buNone/>
              <a:defRPr sz="2100"/>
            </a:lvl7pPr>
            <a:lvl8pPr lvl="7" algn="ctr" rtl="0">
              <a:lnSpc>
                <a:spcPct val="100000"/>
              </a:lnSpc>
              <a:spcBef>
                <a:spcPts val="400"/>
              </a:spcBef>
              <a:spcAft>
                <a:spcPts val="0"/>
              </a:spcAft>
              <a:buSzPts val="2100"/>
              <a:buNone/>
              <a:defRPr sz="2100"/>
            </a:lvl8pPr>
            <a:lvl9pPr lvl="8" algn="ctr" rtl="0">
              <a:lnSpc>
                <a:spcPct val="100000"/>
              </a:lnSpc>
              <a:spcBef>
                <a:spcPts val="400"/>
              </a:spcBef>
              <a:spcAft>
                <a:spcPts val="0"/>
              </a:spcAft>
              <a:buSzPts val="2100"/>
              <a:buNone/>
              <a:defRPr sz="2100"/>
            </a:lvl9pPr>
          </a:lstStyle>
          <a:p>
            <a:endParaRPr/>
          </a:p>
        </p:txBody>
      </p:sp>
      <p:sp>
        <p:nvSpPr>
          <p:cNvPr id="199" name="Google Shape;199;p31"/>
          <p:cNvSpPr txBox="1">
            <a:spLocks noGrp="1"/>
          </p:cNvSpPr>
          <p:nvPr>
            <p:ph type="body" idx="2"/>
          </p:nvPr>
        </p:nvSpPr>
        <p:spPr>
          <a:xfrm>
            <a:off x="4939500" y="724200"/>
            <a:ext cx="3837000" cy="3695100"/>
          </a:xfrm>
          <a:prstGeom prst="rect">
            <a:avLst/>
          </a:prstGeom>
        </p:spPr>
        <p:txBody>
          <a:bodyPr spcFirstLastPara="1" wrap="square" lIns="68575" tIns="34275" rIns="68575" bIns="34275" anchor="ctr" anchorCtr="0">
            <a:normAutofit/>
          </a:bodyPr>
          <a:lstStyle>
            <a:lvl1pPr marL="457200" lvl="0" indent="-361950" rtl="0">
              <a:spcBef>
                <a:spcPts val="800"/>
              </a:spcBef>
              <a:spcAft>
                <a:spcPts val="0"/>
              </a:spcAft>
              <a:buClr>
                <a:schemeClr val="lt1"/>
              </a:buClr>
              <a:buSzPts val="2100"/>
              <a:buChar char="•"/>
              <a:defRPr>
                <a:solidFill>
                  <a:schemeClr val="lt1"/>
                </a:solidFill>
              </a:defRPr>
            </a:lvl1pPr>
            <a:lvl2pPr marL="914400" lvl="1" indent="-342900" rtl="0">
              <a:spcBef>
                <a:spcPts val="400"/>
              </a:spcBef>
              <a:spcAft>
                <a:spcPts val="0"/>
              </a:spcAft>
              <a:buClr>
                <a:schemeClr val="lt1"/>
              </a:buClr>
              <a:buSzPts val="1800"/>
              <a:buChar char="•"/>
              <a:defRPr>
                <a:solidFill>
                  <a:schemeClr val="lt1"/>
                </a:solidFill>
              </a:defRPr>
            </a:lvl2pPr>
            <a:lvl3pPr marL="1371600" lvl="2" indent="-323850" rtl="0">
              <a:spcBef>
                <a:spcPts val="400"/>
              </a:spcBef>
              <a:spcAft>
                <a:spcPts val="0"/>
              </a:spcAft>
              <a:buClr>
                <a:schemeClr val="lt1"/>
              </a:buClr>
              <a:buSzPts val="1500"/>
              <a:buChar char="•"/>
              <a:defRPr>
                <a:solidFill>
                  <a:schemeClr val="lt1"/>
                </a:solidFill>
              </a:defRPr>
            </a:lvl3pPr>
            <a:lvl4pPr marL="1828800" lvl="3" indent="-317500" rtl="0">
              <a:spcBef>
                <a:spcPts val="400"/>
              </a:spcBef>
              <a:spcAft>
                <a:spcPts val="0"/>
              </a:spcAft>
              <a:buClr>
                <a:schemeClr val="lt1"/>
              </a:buClr>
              <a:buSzPts val="1400"/>
              <a:buChar char="•"/>
              <a:defRPr>
                <a:solidFill>
                  <a:schemeClr val="lt1"/>
                </a:solidFill>
              </a:defRPr>
            </a:lvl4pPr>
            <a:lvl5pPr marL="2286000" lvl="4" indent="-317500" rtl="0">
              <a:spcBef>
                <a:spcPts val="400"/>
              </a:spcBef>
              <a:spcAft>
                <a:spcPts val="0"/>
              </a:spcAft>
              <a:buClr>
                <a:schemeClr val="lt1"/>
              </a:buClr>
              <a:buSzPts val="1400"/>
              <a:buChar char="•"/>
              <a:defRPr>
                <a:solidFill>
                  <a:schemeClr val="lt1"/>
                </a:solidFill>
              </a:defRPr>
            </a:lvl5pPr>
            <a:lvl6pPr marL="2743200" lvl="5" indent="-317500" rtl="0">
              <a:spcBef>
                <a:spcPts val="400"/>
              </a:spcBef>
              <a:spcAft>
                <a:spcPts val="0"/>
              </a:spcAft>
              <a:buClr>
                <a:schemeClr val="lt1"/>
              </a:buClr>
              <a:buSzPts val="1400"/>
              <a:buChar char="•"/>
              <a:defRPr>
                <a:solidFill>
                  <a:schemeClr val="lt1"/>
                </a:solidFill>
              </a:defRPr>
            </a:lvl6pPr>
            <a:lvl7pPr marL="3200400" lvl="6" indent="-317500" rtl="0">
              <a:spcBef>
                <a:spcPts val="400"/>
              </a:spcBef>
              <a:spcAft>
                <a:spcPts val="0"/>
              </a:spcAft>
              <a:buClr>
                <a:schemeClr val="lt1"/>
              </a:buClr>
              <a:buSzPts val="1400"/>
              <a:buChar char="•"/>
              <a:defRPr>
                <a:solidFill>
                  <a:schemeClr val="lt1"/>
                </a:solidFill>
              </a:defRPr>
            </a:lvl7pPr>
            <a:lvl8pPr marL="3657600" lvl="7" indent="-317500" rtl="0">
              <a:spcBef>
                <a:spcPts val="400"/>
              </a:spcBef>
              <a:spcAft>
                <a:spcPts val="0"/>
              </a:spcAft>
              <a:buClr>
                <a:schemeClr val="lt1"/>
              </a:buClr>
              <a:buSzPts val="1400"/>
              <a:buChar char="•"/>
              <a:defRPr>
                <a:solidFill>
                  <a:schemeClr val="lt1"/>
                </a:solidFill>
              </a:defRPr>
            </a:lvl8pPr>
            <a:lvl9pPr marL="4114800" lvl="8" indent="-317500" rtl="0">
              <a:spcBef>
                <a:spcPts val="400"/>
              </a:spcBef>
              <a:spcAft>
                <a:spcPts val="0"/>
              </a:spcAft>
              <a:buClr>
                <a:schemeClr val="lt1"/>
              </a:buClr>
              <a:buSzPts val="1400"/>
              <a:buChar char="•"/>
              <a:defRPr>
                <a:solidFill>
                  <a:schemeClr val="lt1"/>
                </a:solidFill>
              </a:defRPr>
            </a:lvl9pPr>
          </a:lstStyle>
          <a:p>
            <a:endParaRPr/>
          </a:p>
        </p:txBody>
      </p:sp>
      <p:sp>
        <p:nvSpPr>
          <p:cNvPr id="200" name="Google Shape;200;p31"/>
          <p:cNvSpPr txBox="1">
            <a:spLocks noGrp="1"/>
          </p:cNvSpPr>
          <p:nvPr>
            <p:ph type="sldNum" idx="12"/>
          </p:nvPr>
        </p:nvSpPr>
        <p:spPr>
          <a:xfrm>
            <a:off x="8523541" y="4695623"/>
            <a:ext cx="548700" cy="393600"/>
          </a:xfrm>
          <a:prstGeom prst="rect">
            <a:avLst/>
          </a:prstGeom>
        </p:spPr>
        <p:txBody>
          <a:bodyPr spcFirstLastPara="1" wrap="square" lIns="68575" tIns="34275" rIns="68575" bIns="34275"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and Content 1" type="obj">
  <p:cSld name="OBJECT">
    <p:spTree>
      <p:nvGrpSpPr>
        <p:cNvPr id="1" name="Shape 201"/>
        <p:cNvGrpSpPr/>
        <p:nvPr/>
      </p:nvGrpSpPr>
      <p:grpSpPr>
        <a:xfrm>
          <a:off x="0" y="0"/>
          <a:ext cx="0" cy="0"/>
          <a:chOff x="0" y="0"/>
          <a:chExt cx="0" cy="0"/>
        </a:xfrm>
      </p:grpSpPr>
      <p:sp>
        <p:nvSpPr>
          <p:cNvPr id="202" name="Google Shape;202;p32"/>
          <p:cNvSpPr txBox="1">
            <a:spLocks noGrp="1"/>
          </p:cNvSpPr>
          <p:nvPr>
            <p:ph type="title"/>
          </p:nvPr>
        </p:nvSpPr>
        <p:spPr>
          <a:xfrm>
            <a:off x="628650" y="1119639"/>
            <a:ext cx="7886700" cy="696600"/>
          </a:xfrm>
          <a:prstGeom prst="rect">
            <a:avLst/>
          </a:prstGeom>
          <a:noFill/>
          <a:ln>
            <a:noFill/>
          </a:ln>
        </p:spPr>
        <p:txBody>
          <a:bodyPr spcFirstLastPara="1" wrap="square" lIns="68575" tIns="34275" rIns="68575" bIns="34275" anchor="ctr" anchorCtr="0">
            <a:normAutofit/>
          </a:bodyPr>
          <a:lstStyle>
            <a:lvl1pPr lvl="0" algn="l" rtl="0">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203" name="Google Shape;203;p32"/>
          <p:cNvSpPr txBox="1">
            <a:spLocks noGrp="1"/>
          </p:cNvSpPr>
          <p:nvPr>
            <p:ph type="body" idx="1"/>
          </p:nvPr>
        </p:nvSpPr>
        <p:spPr>
          <a:xfrm>
            <a:off x="628650" y="1820486"/>
            <a:ext cx="7886700" cy="28122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204" name="Google Shape;204;p32"/>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sz="1100"/>
            </a:lvl1pPr>
            <a:lvl2pPr lvl="1" algn="l" rtl="0">
              <a:spcBef>
                <a:spcPts val="0"/>
              </a:spcBef>
              <a:spcAft>
                <a:spcPts val="0"/>
              </a:spcAft>
              <a:buSzPts val="1100"/>
              <a:buNone/>
              <a:defRPr sz="1100"/>
            </a:lvl2pPr>
            <a:lvl3pPr lvl="2" algn="l" rtl="0">
              <a:spcBef>
                <a:spcPts val="0"/>
              </a:spcBef>
              <a:spcAft>
                <a:spcPts val="0"/>
              </a:spcAft>
              <a:buSzPts val="1100"/>
              <a:buNone/>
              <a:defRPr sz="1100"/>
            </a:lvl3pPr>
            <a:lvl4pPr lvl="3" algn="l" rtl="0">
              <a:spcBef>
                <a:spcPts val="0"/>
              </a:spcBef>
              <a:spcAft>
                <a:spcPts val="0"/>
              </a:spcAft>
              <a:buSzPts val="1100"/>
              <a:buNone/>
              <a:defRPr sz="1100"/>
            </a:lvl4pPr>
            <a:lvl5pPr lvl="4" algn="l" rtl="0">
              <a:spcBef>
                <a:spcPts val="0"/>
              </a:spcBef>
              <a:spcAft>
                <a:spcPts val="0"/>
              </a:spcAft>
              <a:buSzPts val="1100"/>
              <a:buNone/>
              <a:defRPr sz="1100"/>
            </a:lvl5pPr>
            <a:lvl6pPr lvl="5" algn="l" rtl="0">
              <a:spcBef>
                <a:spcPts val="0"/>
              </a:spcBef>
              <a:spcAft>
                <a:spcPts val="0"/>
              </a:spcAft>
              <a:buSzPts val="1100"/>
              <a:buNone/>
              <a:defRPr sz="1100"/>
            </a:lvl6pPr>
            <a:lvl7pPr lvl="6" algn="l" rtl="0">
              <a:spcBef>
                <a:spcPts val="0"/>
              </a:spcBef>
              <a:spcAft>
                <a:spcPts val="0"/>
              </a:spcAft>
              <a:buSzPts val="1100"/>
              <a:buNone/>
              <a:defRPr sz="1100"/>
            </a:lvl7pPr>
            <a:lvl8pPr lvl="7" algn="l" rtl="0">
              <a:spcBef>
                <a:spcPts val="0"/>
              </a:spcBef>
              <a:spcAft>
                <a:spcPts val="0"/>
              </a:spcAft>
              <a:buSzPts val="1100"/>
              <a:buNone/>
              <a:defRPr sz="1100"/>
            </a:lvl8pPr>
            <a:lvl9pPr lvl="8" algn="l" rtl="0">
              <a:spcBef>
                <a:spcPts val="0"/>
              </a:spcBef>
              <a:spcAft>
                <a:spcPts val="0"/>
              </a:spcAft>
              <a:buSzPts val="1100"/>
              <a:buNone/>
              <a:defRPr sz="1100"/>
            </a:lvl9pPr>
          </a:lstStyle>
          <a:p>
            <a:endParaRPr/>
          </a:p>
        </p:txBody>
      </p:sp>
      <p:sp>
        <p:nvSpPr>
          <p:cNvPr id="205" name="Google Shape;205;p32"/>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sz="1100"/>
            </a:lvl1pPr>
            <a:lvl2pPr lvl="1" algn="l" rtl="0">
              <a:spcBef>
                <a:spcPts val="0"/>
              </a:spcBef>
              <a:spcAft>
                <a:spcPts val="0"/>
              </a:spcAft>
              <a:buSzPts val="1100"/>
              <a:buNone/>
              <a:defRPr sz="1100"/>
            </a:lvl2pPr>
            <a:lvl3pPr lvl="2" algn="l" rtl="0">
              <a:spcBef>
                <a:spcPts val="0"/>
              </a:spcBef>
              <a:spcAft>
                <a:spcPts val="0"/>
              </a:spcAft>
              <a:buSzPts val="1100"/>
              <a:buNone/>
              <a:defRPr sz="1100"/>
            </a:lvl3pPr>
            <a:lvl4pPr lvl="3" algn="l" rtl="0">
              <a:spcBef>
                <a:spcPts val="0"/>
              </a:spcBef>
              <a:spcAft>
                <a:spcPts val="0"/>
              </a:spcAft>
              <a:buSzPts val="1100"/>
              <a:buNone/>
              <a:defRPr sz="1100"/>
            </a:lvl4pPr>
            <a:lvl5pPr lvl="4" algn="l" rtl="0">
              <a:spcBef>
                <a:spcPts val="0"/>
              </a:spcBef>
              <a:spcAft>
                <a:spcPts val="0"/>
              </a:spcAft>
              <a:buSzPts val="1100"/>
              <a:buNone/>
              <a:defRPr sz="1100"/>
            </a:lvl5pPr>
            <a:lvl6pPr lvl="5" algn="l" rtl="0">
              <a:spcBef>
                <a:spcPts val="0"/>
              </a:spcBef>
              <a:spcAft>
                <a:spcPts val="0"/>
              </a:spcAft>
              <a:buSzPts val="1100"/>
              <a:buNone/>
              <a:defRPr sz="1100"/>
            </a:lvl6pPr>
            <a:lvl7pPr lvl="6" algn="l" rtl="0">
              <a:spcBef>
                <a:spcPts val="0"/>
              </a:spcBef>
              <a:spcAft>
                <a:spcPts val="0"/>
              </a:spcAft>
              <a:buSzPts val="1100"/>
              <a:buNone/>
              <a:defRPr sz="1100"/>
            </a:lvl7pPr>
            <a:lvl8pPr lvl="7" algn="l" rtl="0">
              <a:spcBef>
                <a:spcPts val="0"/>
              </a:spcBef>
              <a:spcAft>
                <a:spcPts val="0"/>
              </a:spcAft>
              <a:buSzPts val="1100"/>
              <a:buNone/>
              <a:defRPr sz="1100"/>
            </a:lvl8pPr>
            <a:lvl9pPr lvl="8" algn="l" rtl="0">
              <a:spcBef>
                <a:spcPts val="0"/>
              </a:spcBef>
              <a:spcAft>
                <a:spcPts val="0"/>
              </a:spcAft>
              <a:buSzPts val="1100"/>
              <a:buNone/>
              <a:defRPr sz="1100"/>
            </a:lvl9pPr>
          </a:lstStyle>
          <a:p>
            <a:endParaRPr/>
          </a:p>
        </p:txBody>
      </p:sp>
      <p:sp>
        <p:nvSpPr>
          <p:cNvPr id="206" name="Google Shape;206;p32"/>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theme" Target="../theme/theme2.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normAutofit/>
          </a:bodyPr>
          <a:lstStyle>
            <a:lvl1pPr marR="0" lvl="0" algn="l" rtl="0">
              <a:lnSpc>
                <a:spcPct val="90000"/>
              </a:lnSpc>
              <a:spcBef>
                <a:spcPts val="0"/>
              </a:spcBef>
              <a:spcAft>
                <a:spcPts val="0"/>
              </a:spcAft>
              <a:buClr>
                <a:schemeClr val="dk1"/>
              </a:buClr>
              <a:buSzPts val="3300"/>
              <a:buFont typeface="Arial"/>
              <a:buNone/>
              <a:defRPr sz="3300" b="0" i="0" u="none" strike="noStrike" cap="none">
                <a:solidFill>
                  <a:schemeClr val="dk1"/>
                </a:solidFill>
                <a:latin typeface="Arial"/>
                <a:ea typeface="Arial"/>
                <a:cs typeface="Arial"/>
                <a:sym typeface="Arial"/>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a:endParaRPr/>
          </a:p>
        </p:txBody>
      </p:sp>
      <p:sp>
        <p:nvSpPr>
          <p:cNvPr id="52" name="Google Shape;52;p13"/>
          <p:cNvSpPr txBox="1">
            <a:spLocks noGrp="1"/>
          </p:cNvSpPr>
          <p:nvPr>
            <p:ph type="sldNum" idx="12"/>
          </p:nvPr>
        </p:nvSpPr>
        <p:spPr>
          <a:xfrm>
            <a:off x="6457950" y="4632722"/>
            <a:ext cx="2057400" cy="273844"/>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900" b="0" i="0" u="none" strike="noStrike" cap="none">
                <a:solidFill>
                  <a:srgbClr val="888888"/>
                </a:solidFill>
                <a:latin typeface="Arial"/>
                <a:ea typeface="Arial"/>
                <a:cs typeface="Arial"/>
                <a:sym typeface="Arial"/>
              </a:defRPr>
            </a:lvl1pPr>
            <a:lvl2pPr marL="0" marR="0" lvl="1" indent="0" algn="r" rtl="0">
              <a:spcBef>
                <a:spcPts val="0"/>
              </a:spcBef>
              <a:buNone/>
              <a:defRPr sz="900" b="0" i="0" u="none" strike="noStrike" cap="none">
                <a:solidFill>
                  <a:srgbClr val="888888"/>
                </a:solidFill>
                <a:latin typeface="Arial"/>
                <a:ea typeface="Arial"/>
                <a:cs typeface="Arial"/>
                <a:sym typeface="Arial"/>
              </a:defRPr>
            </a:lvl2pPr>
            <a:lvl3pPr marL="0" marR="0" lvl="2" indent="0" algn="r" rtl="0">
              <a:spcBef>
                <a:spcPts val="0"/>
              </a:spcBef>
              <a:buNone/>
              <a:defRPr sz="900" b="0" i="0" u="none" strike="noStrike" cap="none">
                <a:solidFill>
                  <a:srgbClr val="888888"/>
                </a:solidFill>
                <a:latin typeface="Arial"/>
                <a:ea typeface="Arial"/>
                <a:cs typeface="Arial"/>
                <a:sym typeface="Arial"/>
              </a:defRPr>
            </a:lvl3pPr>
            <a:lvl4pPr marL="0" marR="0" lvl="3" indent="0" algn="r" rtl="0">
              <a:spcBef>
                <a:spcPts val="0"/>
              </a:spcBef>
              <a:buNone/>
              <a:defRPr sz="900" b="0" i="0" u="none" strike="noStrike" cap="none">
                <a:solidFill>
                  <a:srgbClr val="888888"/>
                </a:solidFill>
                <a:latin typeface="Arial"/>
                <a:ea typeface="Arial"/>
                <a:cs typeface="Arial"/>
                <a:sym typeface="Arial"/>
              </a:defRPr>
            </a:lvl4pPr>
            <a:lvl5pPr marL="0" marR="0" lvl="4" indent="0" algn="r" rtl="0">
              <a:spcBef>
                <a:spcPts val="0"/>
              </a:spcBef>
              <a:buNone/>
              <a:defRPr sz="900" b="0" i="0" u="none" strike="noStrike" cap="none">
                <a:solidFill>
                  <a:srgbClr val="888888"/>
                </a:solidFill>
                <a:latin typeface="Arial"/>
                <a:ea typeface="Arial"/>
                <a:cs typeface="Arial"/>
                <a:sym typeface="Arial"/>
              </a:defRPr>
            </a:lvl5pPr>
            <a:lvl6pPr marL="0" marR="0" lvl="5" indent="0" algn="r" rtl="0">
              <a:spcBef>
                <a:spcPts val="0"/>
              </a:spcBef>
              <a:buNone/>
              <a:defRPr sz="900" b="0" i="0" u="none" strike="noStrike" cap="none">
                <a:solidFill>
                  <a:srgbClr val="888888"/>
                </a:solidFill>
                <a:latin typeface="Arial"/>
                <a:ea typeface="Arial"/>
                <a:cs typeface="Arial"/>
                <a:sym typeface="Arial"/>
              </a:defRPr>
            </a:lvl6pPr>
            <a:lvl7pPr marL="0" marR="0" lvl="6" indent="0" algn="r" rtl="0">
              <a:spcBef>
                <a:spcPts val="0"/>
              </a:spcBef>
              <a:buNone/>
              <a:defRPr sz="900" b="0" i="0" u="none" strike="noStrike" cap="none">
                <a:solidFill>
                  <a:srgbClr val="888888"/>
                </a:solidFill>
                <a:latin typeface="Arial"/>
                <a:ea typeface="Arial"/>
                <a:cs typeface="Arial"/>
                <a:sym typeface="Arial"/>
              </a:defRPr>
            </a:lvl7pPr>
            <a:lvl8pPr marL="0" marR="0" lvl="7" indent="0" algn="r" rtl="0">
              <a:spcBef>
                <a:spcPts val="0"/>
              </a:spcBef>
              <a:buNone/>
              <a:defRPr sz="900" b="0" i="0" u="none" strike="noStrike" cap="none">
                <a:solidFill>
                  <a:srgbClr val="888888"/>
                </a:solidFill>
                <a:latin typeface="Arial"/>
                <a:ea typeface="Arial"/>
                <a:cs typeface="Arial"/>
                <a:sym typeface="Arial"/>
              </a:defRPr>
            </a:lvl8pPr>
            <a:lvl9pPr marL="0" marR="0" lvl="8" indent="0" algn="r" rtl="0">
              <a:spcBef>
                <a:spcPts val="0"/>
              </a:spcBef>
              <a:buNone/>
              <a:defRPr sz="9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53" name="Google Shape;53;p13"/>
          <p:cNvSpPr txBox="1">
            <a:spLocks noGrp="1"/>
          </p:cNvSpPr>
          <p:nvPr>
            <p:ph type="body" idx="1"/>
          </p:nvPr>
        </p:nvSpPr>
        <p:spPr>
          <a:xfrm>
            <a:off x="628650" y="1369219"/>
            <a:ext cx="7886700" cy="3159156"/>
          </a:xfrm>
          <a:prstGeom prst="rect">
            <a:avLst/>
          </a:prstGeom>
          <a:noFill/>
          <a:ln>
            <a:noFill/>
          </a:ln>
        </p:spPr>
        <p:txBody>
          <a:bodyPr spcFirstLastPara="1" wrap="square" lIns="68575" tIns="34275" rIns="68575" bIns="34275" anchor="t" anchorCtr="0">
            <a:normAutofit/>
          </a:bodyPr>
          <a:lstStyle>
            <a:lvl1pPr marL="457200" marR="0" lvl="0" indent="-36195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Arial"/>
                <a:ea typeface="Arial"/>
                <a:cs typeface="Arial"/>
                <a:sym typeface="Arial"/>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 id="2147483674" r:id="rId16"/>
    <p:sldLayoutId id="2147483675" r:id="rId17"/>
    <p:sldLayoutId id="2147483676" r:id="rId18"/>
    <p:sldLayoutId id="2147483677" r:id="rId1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18.xml"/><Relationship Id="rId4" Type="http://schemas.openxmlformats.org/officeDocument/2006/relationships/image" Target="../media/image24.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hyperlink" Target="https://apps.costquest.com/ntiatiererequest/" TargetMode="External"/><Relationship Id="rId2" Type="http://schemas.openxmlformats.org/officeDocument/2006/relationships/notesSlide" Target="../notesSlides/notesSlide12.xml"/><Relationship Id="rId1" Type="http://schemas.openxmlformats.org/officeDocument/2006/relationships/slideLayout" Target="../slideLayouts/slideLayout18.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hyperlink" Target="https://apps.costquest.com/NTIArequest/"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www.connectingutah.com/initial-proposal" TargetMode="External"/><Relationship Id="rId7" Type="http://schemas.openxmlformats.org/officeDocument/2006/relationships/image" Target="../media/image27.png"/><Relationship Id="rId2" Type="http://schemas.openxmlformats.org/officeDocument/2006/relationships/hyperlink" Target="https://www.connectingutah.com/digital-connectivity-plan" TargetMode="External"/><Relationship Id="rId1" Type="http://schemas.openxmlformats.org/officeDocument/2006/relationships/slideLayout" Target="../slideLayouts/slideLayout18.xml"/><Relationship Id="rId6" Type="http://schemas.openxmlformats.org/officeDocument/2006/relationships/hyperlink" Target="https://www.connectingutah.com/state-challenge-process" TargetMode="External"/><Relationship Id="rId5" Type="http://schemas.openxmlformats.org/officeDocument/2006/relationships/hyperlink" Target="https://drive.google.com/file/d/1hT0F6q3krN0Jt2yC6z1RU1_xMJvD2meW/view?usp=sharing" TargetMode="External"/><Relationship Id="rId4" Type="http://schemas.openxmlformats.org/officeDocument/2006/relationships/hyperlink" Target="https://docs.google.com/presentation/d/1njHJWxWU1yBzOtiI21PsMcdZPEOGHwpoVvttKgN-pSU/edit?usp=sharing"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mailto:broadbandcenter@utah.gov" TargetMode="External"/><Relationship Id="rId2" Type="http://schemas.openxmlformats.org/officeDocument/2006/relationships/notesSlide" Target="../notesSlides/notesSlide13.xml"/><Relationship Id="rId1" Type="http://schemas.openxmlformats.org/officeDocument/2006/relationships/slideLayout" Target="../slideLayouts/slideLayout26.xml"/></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15.xml"/><Relationship Id="rId4" Type="http://schemas.openxmlformats.org/officeDocument/2006/relationships/image" Target="../media/image14.svg"/></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15.xml"/><Relationship Id="rId4" Type="http://schemas.openxmlformats.org/officeDocument/2006/relationships/image" Target="../media/image16.svg"/></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30.xml"/><Relationship Id="rId5" Type="http://schemas.openxmlformats.org/officeDocument/2006/relationships/image" Target="../media/image21.png"/><Relationship Id="rId4" Type="http://schemas.openxmlformats.org/officeDocument/2006/relationships/image" Target="../media/image20.png"/></Relationships>
</file>

<file path=ppt/slides/_rels/slide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p33"/>
          <p:cNvSpPr txBox="1">
            <a:spLocks noGrp="1"/>
          </p:cNvSpPr>
          <p:nvPr>
            <p:ph type="ctrTitle"/>
          </p:nvPr>
        </p:nvSpPr>
        <p:spPr>
          <a:xfrm>
            <a:off x="284692" y="2440195"/>
            <a:ext cx="8048400" cy="872700"/>
          </a:xfrm>
          <a:prstGeom prst="rect">
            <a:avLst/>
          </a:prstGeom>
          <a:noFill/>
          <a:ln>
            <a:noFill/>
          </a:ln>
        </p:spPr>
        <p:txBody>
          <a:bodyPr spcFirstLastPara="1" wrap="square" lIns="68575" tIns="34275" rIns="68575" bIns="34275" anchor="b" anchorCtr="0">
            <a:noAutofit/>
          </a:bodyPr>
          <a:lstStyle/>
          <a:p>
            <a:pPr marL="0" lvl="0" indent="0" algn="l" rtl="0">
              <a:lnSpc>
                <a:spcPct val="90000"/>
              </a:lnSpc>
              <a:spcBef>
                <a:spcPts val="0"/>
              </a:spcBef>
              <a:spcAft>
                <a:spcPts val="0"/>
              </a:spcAft>
              <a:buClr>
                <a:schemeClr val="lt1"/>
              </a:buClr>
              <a:buSzPts val="6000"/>
              <a:buFont typeface="Arial"/>
              <a:buNone/>
            </a:pPr>
            <a:r>
              <a:rPr lang="en-US" sz="5000" dirty="0"/>
              <a:t>State Challenge Process</a:t>
            </a:r>
            <a:endParaRPr sz="5000" dirty="0"/>
          </a:p>
          <a:p>
            <a:pPr marL="0" lvl="0" indent="0" algn="l" rtl="0">
              <a:lnSpc>
                <a:spcPct val="90000"/>
              </a:lnSpc>
              <a:spcBef>
                <a:spcPts val="0"/>
              </a:spcBef>
              <a:spcAft>
                <a:spcPts val="0"/>
              </a:spcAft>
              <a:buClr>
                <a:schemeClr val="lt1"/>
              </a:buClr>
              <a:buSzPts val="6000"/>
              <a:buFont typeface="Arial"/>
              <a:buNone/>
            </a:pPr>
            <a:r>
              <a:rPr lang="en" sz="5000" dirty="0"/>
              <a:t>ISP Training</a:t>
            </a:r>
            <a:endParaRPr sz="5000" dirty="0"/>
          </a:p>
        </p:txBody>
      </p:sp>
      <p:sp>
        <p:nvSpPr>
          <p:cNvPr id="212" name="Google Shape;212;p33"/>
          <p:cNvSpPr txBox="1">
            <a:spLocks noGrp="1"/>
          </p:cNvSpPr>
          <p:nvPr>
            <p:ph type="sldNum" idx="12"/>
          </p:nvPr>
        </p:nvSpPr>
        <p:spPr>
          <a:xfrm>
            <a:off x="6457950" y="4632722"/>
            <a:ext cx="2057400" cy="273844"/>
          </a:xfrm>
          <a:prstGeom prst="rect">
            <a:avLst/>
          </a:prstGeom>
          <a:noFill/>
          <a:ln>
            <a:noFill/>
          </a:ln>
        </p:spPr>
        <p:txBody>
          <a:bodyPr spcFirstLastPara="1" wrap="square" lIns="68575" tIns="34275" rIns="68575" bIns="34275" anchor="ctr" anchorCtr="0">
            <a:noAutofit/>
          </a:bodyPr>
          <a:lstStyle/>
          <a:p>
            <a:pPr marL="0" lvl="0" indent="0" algn="r" rtl="0">
              <a:spcBef>
                <a:spcPts val="0"/>
              </a:spcBef>
              <a:spcAft>
                <a:spcPts val="0"/>
              </a:spcAft>
              <a:buNone/>
            </a:pPr>
            <a:fld id="{00000000-1234-1234-1234-123412341234}" type="slidenum">
              <a:rPr lang="en"/>
              <a:t>1</a:t>
            </a:fld>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Google Shape;238;p36"/>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Clr>
                <a:schemeClr val="dk1"/>
              </a:buClr>
              <a:buSzPts val="3300"/>
              <a:buFont typeface="Arial"/>
              <a:buNone/>
            </a:pPr>
            <a:r>
              <a:rPr lang="en" dirty="0"/>
              <a:t>Existing Broadband Funding</a:t>
            </a:r>
            <a:endParaRPr dirty="0"/>
          </a:p>
        </p:txBody>
      </p:sp>
      <p:sp>
        <p:nvSpPr>
          <p:cNvPr id="239" name="Google Shape;239;p36"/>
          <p:cNvSpPr txBox="1">
            <a:spLocks noGrp="1"/>
          </p:cNvSpPr>
          <p:nvPr>
            <p:ph type="sldNum" idx="12"/>
          </p:nvPr>
        </p:nvSpPr>
        <p:spPr>
          <a:xfrm>
            <a:off x="6457950" y="4632722"/>
            <a:ext cx="2057400" cy="273900"/>
          </a:xfrm>
          <a:prstGeom prst="rect">
            <a:avLst/>
          </a:prstGeom>
          <a:noFill/>
          <a:ln>
            <a:noFill/>
          </a:ln>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a:t>10</a:t>
            </a:fld>
            <a:endParaRPr/>
          </a:p>
        </p:txBody>
      </p:sp>
      <p:sp>
        <p:nvSpPr>
          <p:cNvPr id="3" name="TextBox 2">
            <a:extLst>
              <a:ext uri="{FF2B5EF4-FFF2-40B4-BE49-F238E27FC236}">
                <a16:creationId xmlns:a16="http://schemas.microsoft.com/office/drawing/2014/main" id="{CF93FC3F-797E-2A50-B9A7-30A9F003A2E5}"/>
              </a:ext>
            </a:extLst>
          </p:cNvPr>
          <p:cNvSpPr txBox="1"/>
          <p:nvPr/>
        </p:nvSpPr>
        <p:spPr>
          <a:xfrm>
            <a:off x="734400" y="1332321"/>
            <a:ext cx="5140800" cy="3437351"/>
          </a:xfrm>
          <a:prstGeom prst="rect">
            <a:avLst/>
          </a:prstGeom>
          <a:noFill/>
        </p:spPr>
        <p:txBody>
          <a:bodyPr wrap="square">
            <a:spAutoFit/>
          </a:bodyPr>
          <a:lstStyle/>
          <a:p>
            <a:pPr marL="457200" lvl="0" indent="-330200" algn="l" rtl="0">
              <a:lnSpc>
                <a:spcPct val="115000"/>
              </a:lnSpc>
              <a:spcBef>
                <a:spcPts val="800"/>
              </a:spcBef>
              <a:spcAft>
                <a:spcPts val="0"/>
              </a:spcAft>
              <a:buClr>
                <a:srgbClr val="262626"/>
              </a:buClr>
              <a:buSzPts val="1600"/>
              <a:buChar char="●"/>
            </a:pPr>
            <a:r>
              <a:rPr lang="en-US" sz="1600" dirty="0">
                <a:solidFill>
                  <a:srgbClr val="262626"/>
                </a:solidFill>
              </a:rPr>
              <a:t>Rural Digital Opportunity Fund (RDOF)</a:t>
            </a:r>
          </a:p>
          <a:p>
            <a:pPr marL="457200" lvl="0" indent="-330200" algn="l" rtl="0">
              <a:lnSpc>
                <a:spcPct val="115000"/>
              </a:lnSpc>
              <a:spcBef>
                <a:spcPts val="800"/>
              </a:spcBef>
              <a:spcAft>
                <a:spcPts val="0"/>
              </a:spcAft>
              <a:buClr>
                <a:srgbClr val="262626"/>
              </a:buClr>
              <a:buSzPts val="1600"/>
              <a:buChar char="●"/>
            </a:pPr>
            <a:r>
              <a:rPr lang="en-US" sz="1600" dirty="0">
                <a:solidFill>
                  <a:srgbClr val="262626"/>
                </a:solidFill>
              </a:rPr>
              <a:t>Rural E-connectivity Program (REP)</a:t>
            </a:r>
          </a:p>
          <a:p>
            <a:pPr marL="457200" lvl="0" indent="-330200" algn="l" rtl="0">
              <a:lnSpc>
                <a:spcPct val="115000"/>
              </a:lnSpc>
              <a:spcBef>
                <a:spcPts val="800"/>
              </a:spcBef>
              <a:spcAft>
                <a:spcPts val="0"/>
              </a:spcAft>
              <a:buClr>
                <a:srgbClr val="262626"/>
              </a:buClr>
              <a:buSzPts val="1600"/>
              <a:buChar char="●"/>
            </a:pPr>
            <a:r>
              <a:rPr lang="en-US" sz="1600" dirty="0">
                <a:solidFill>
                  <a:srgbClr val="262626"/>
                </a:solidFill>
              </a:rPr>
              <a:t>Tribal Broadband Connectivity Program (TCBP)</a:t>
            </a:r>
          </a:p>
          <a:p>
            <a:pPr marL="457200" lvl="0" indent="-330200" algn="l" rtl="0">
              <a:lnSpc>
                <a:spcPct val="115000"/>
              </a:lnSpc>
              <a:spcBef>
                <a:spcPts val="800"/>
              </a:spcBef>
              <a:spcAft>
                <a:spcPts val="0"/>
              </a:spcAft>
              <a:buClr>
                <a:srgbClr val="262626"/>
              </a:buClr>
              <a:buSzPts val="1600"/>
              <a:buChar char="●"/>
            </a:pPr>
            <a:r>
              <a:rPr lang="en-US" sz="1600" dirty="0">
                <a:solidFill>
                  <a:srgbClr val="262626"/>
                </a:solidFill>
              </a:rPr>
              <a:t>Telephone Loan Program (TLP)</a:t>
            </a:r>
          </a:p>
          <a:p>
            <a:pPr marL="457200" lvl="0" indent="-330200" algn="l" rtl="0">
              <a:lnSpc>
                <a:spcPct val="115000"/>
              </a:lnSpc>
              <a:spcBef>
                <a:spcPts val="800"/>
              </a:spcBef>
              <a:spcAft>
                <a:spcPts val="0"/>
              </a:spcAft>
              <a:buClr>
                <a:srgbClr val="262626"/>
              </a:buClr>
              <a:buSzPts val="1600"/>
              <a:buChar char="●"/>
            </a:pPr>
            <a:r>
              <a:rPr lang="en-US" sz="1600" dirty="0">
                <a:solidFill>
                  <a:srgbClr val="262626"/>
                </a:solidFill>
              </a:rPr>
              <a:t>Connect America Fund Phase II (CAF II)</a:t>
            </a:r>
          </a:p>
          <a:p>
            <a:pPr marL="457200" lvl="0" indent="-330200" algn="l" rtl="0">
              <a:lnSpc>
                <a:spcPct val="115000"/>
              </a:lnSpc>
              <a:spcBef>
                <a:spcPts val="800"/>
              </a:spcBef>
              <a:spcAft>
                <a:spcPts val="0"/>
              </a:spcAft>
              <a:buClr>
                <a:srgbClr val="262626"/>
              </a:buClr>
              <a:buSzPts val="1600"/>
              <a:buChar char="●"/>
            </a:pPr>
            <a:r>
              <a:rPr lang="en-US" sz="1600" dirty="0">
                <a:solidFill>
                  <a:srgbClr val="262626"/>
                </a:solidFill>
              </a:rPr>
              <a:t>Community Connect Grant Program (CCGP)</a:t>
            </a:r>
          </a:p>
          <a:p>
            <a:pPr marL="457200" lvl="0" indent="-330200" algn="l" rtl="0">
              <a:lnSpc>
                <a:spcPct val="115000"/>
              </a:lnSpc>
              <a:spcBef>
                <a:spcPts val="800"/>
              </a:spcBef>
              <a:spcAft>
                <a:spcPts val="0"/>
              </a:spcAft>
              <a:buClr>
                <a:srgbClr val="262626"/>
              </a:buClr>
              <a:buSzPts val="1600"/>
              <a:buChar char="●"/>
            </a:pPr>
            <a:r>
              <a:rPr lang="en-US" sz="1600" dirty="0">
                <a:solidFill>
                  <a:srgbClr val="262626"/>
                </a:solidFill>
              </a:rPr>
              <a:t>Broadband Infrastructure Program (BIP)</a:t>
            </a:r>
          </a:p>
          <a:p>
            <a:pPr marL="457200" lvl="0" indent="-330200" algn="l" rtl="0">
              <a:lnSpc>
                <a:spcPct val="115000"/>
              </a:lnSpc>
              <a:spcBef>
                <a:spcPts val="800"/>
              </a:spcBef>
              <a:spcAft>
                <a:spcPts val="0"/>
              </a:spcAft>
              <a:buClr>
                <a:srgbClr val="262626"/>
              </a:buClr>
              <a:buSzPts val="1600"/>
              <a:buChar char="●"/>
            </a:pPr>
            <a:r>
              <a:rPr lang="en-US" sz="1600" dirty="0">
                <a:solidFill>
                  <a:srgbClr val="262626"/>
                </a:solidFill>
              </a:rPr>
              <a:t>Utah Broadband Access Grant (BAG)</a:t>
            </a:r>
          </a:p>
          <a:p>
            <a:pPr marL="457200" lvl="0" indent="-330200" algn="l" rtl="0">
              <a:lnSpc>
                <a:spcPct val="115000"/>
              </a:lnSpc>
              <a:spcBef>
                <a:spcPts val="800"/>
              </a:spcBef>
              <a:spcAft>
                <a:spcPts val="0"/>
              </a:spcAft>
              <a:buClr>
                <a:srgbClr val="262626"/>
              </a:buClr>
              <a:buSzPts val="1600"/>
              <a:buChar char="●"/>
            </a:pPr>
            <a:endParaRPr lang="en-US" sz="1600" dirty="0">
              <a:solidFill>
                <a:srgbClr val="262626"/>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261" name="Google Shape;261;p38"/>
          <p:cNvSpPr txBox="1">
            <a:spLocks noGrp="1"/>
          </p:cNvSpPr>
          <p:nvPr>
            <p:ph type="title"/>
          </p:nvPr>
        </p:nvSpPr>
        <p:spPr>
          <a:xfrm>
            <a:off x="628650" y="273844"/>
            <a:ext cx="7886700" cy="878700"/>
          </a:xfrm>
          <a:prstGeom prst="rect">
            <a:avLst/>
          </a:prstGeom>
        </p:spPr>
        <p:txBody>
          <a:bodyPr spcFirstLastPara="1" wrap="square" lIns="68575" tIns="34275" rIns="68575" bIns="34275" anchor="ctr" anchorCtr="0">
            <a:normAutofit/>
          </a:bodyPr>
          <a:lstStyle/>
          <a:p>
            <a:pPr marL="0" lvl="0" indent="0" algn="l" rtl="0">
              <a:spcBef>
                <a:spcPts val="0"/>
              </a:spcBef>
              <a:spcAft>
                <a:spcPts val="0"/>
              </a:spcAft>
              <a:buNone/>
            </a:pPr>
            <a:r>
              <a:rPr lang="en"/>
              <a:t>Community Anchor Institutions (CAIs)</a:t>
            </a:r>
            <a:endParaRPr/>
          </a:p>
        </p:txBody>
      </p:sp>
      <p:sp>
        <p:nvSpPr>
          <p:cNvPr id="262" name="Google Shape;262;p38"/>
          <p:cNvSpPr txBox="1">
            <a:spLocks noGrp="1"/>
          </p:cNvSpPr>
          <p:nvPr>
            <p:ph type="body" idx="3"/>
          </p:nvPr>
        </p:nvSpPr>
        <p:spPr>
          <a:xfrm>
            <a:off x="706675" y="1361950"/>
            <a:ext cx="7810500" cy="1880100"/>
          </a:xfrm>
          <a:prstGeom prst="rect">
            <a:avLst/>
          </a:prstGeom>
        </p:spPr>
        <p:txBody>
          <a:bodyPr spcFirstLastPara="1" wrap="square" lIns="68575" tIns="34275" rIns="68575" bIns="34275" anchor="t" anchorCtr="0">
            <a:normAutofit/>
          </a:bodyPr>
          <a:lstStyle/>
          <a:p>
            <a:pPr marL="0" lvl="0" indent="0" algn="ctr" rtl="0">
              <a:lnSpc>
                <a:spcPct val="115000"/>
              </a:lnSpc>
              <a:spcBef>
                <a:spcPts val="800"/>
              </a:spcBef>
              <a:spcAft>
                <a:spcPts val="0"/>
              </a:spcAft>
              <a:buNone/>
            </a:pPr>
            <a:r>
              <a:rPr lang="en" b="0">
                <a:solidFill>
                  <a:srgbClr val="262626"/>
                </a:solidFill>
              </a:rPr>
              <a:t>Definition: An entity such as a school, library, health clinic, health center, hospital or other medical provider, public safety entity, institution of higher education, public housing organization, or community support organization that facilitates greater use of broadband service by vulnerable populations, including low-income individuals, unemployed individuals, and aged individuals. </a:t>
            </a:r>
            <a:endParaRPr b="0">
              <a:solidFill>
                <a:srgbClr val="262626"/>
              </a:solidFill>
            </a:endParaRPr>
          </a:p>
        </p:txBody>
      </p:sp>
      <p:pic>
        <p:nvPicPr>
          <p:cNvPr id="263" name="Google Shape;263;p38"/>
          <p:cNvPicPr preferRelativeResize="0"/>
          <p:nvPr/>
        </p:nvPicPr>
        <p:blipFill rotWithShape="1">
          <a:blip r:embed="rId3">
            <a:alphaModFix/>
          </a:blip>
          <a:srcRect l="5522" t="7097" r="53542" b="61034"/>
          <a:stretch/>
        </p:blipFill>
        <p:spPr>
          <a:xfrm>
            <a:off x="65550" y="3223975"/>
            <a:ext cx="1791774" cy="1394974"/>
          </a:xfrm>
          <a:prstGeom prst="rect">
            <a:avLst/>
          </a:prstGeom>
          <a:noFill/>
          <a:ln>
            <a:noFill/>
          </a:ln>
        </p:spPr>
      </p:pic>
      <p:pic>
        <p:nvPicPr>
          <p:cNvPr id="264" name="Google Shape;264;p38"/>
          <p:cNvPicPr preferRelativeResize="0"/>
          <p:nvPr/>
        </p:nvPicPr>
        <p:blipFill rotWithShape="1">
          <a:blip r:embed="rId3">
            <a:alphaModFix/>
          </a:blip>
          <a:srcRect l="52559" t="6103" r="7781" b="56362"/>
          <a:stretch/>
        </p:blipFill>
        <p:spPr>
          <a:xfrm>
            <a:off x="1963125" y="3223975"/>
            <a:ext cx="1473919" cy="1394974"/>
          </a:xfrm>
          <a:prstGeom prst="rect">
            <a:avLst/>
          </a:prstGeom>
          <a:noFill/>
          <a:ln>
            <a:noFill/>
          </a:ln>
        </p:spPr>
      </p:pic>
      <p:pic>
        <p:nvPicPr>
          <p:cNvPr id="265" name="Google Shape;265;p38"/>
          <p:cNvPicPr preferRelativeResize="0"/>
          <p:nvPr/>
        </p:nvPicPr>
        <p:blipFill rotWithShape="1">
          <a:blip r:embed="rId3">
            <a:alphaModFix/>
          </a:blip>
          <a:srcRect l="52148" t="45068" r="9892" b="13573"/>
          <a:stretch/>
        </p:blipFill>
        <p:spPr>
          <a:xfrm>
            <a:off x="5154125" y="2884975"/>
            <a:ext cx="1618175" cy="1763076"/>
          </a:xfrm>
          <a:prstGeom prst="rect">
            <a:avLst/>
          </a:prstGeom>
          <a:noFill/>
          <a:ln>
            <a:noFill/>
          </a:ln>
        </p:spPr>
      </p:pic>
      <p:pic>
        <p:nvPicPr>
          <p:cNvPr id="266" name="Google Shape;266;p38"/>
          <p:cNvPicPr preferRelativeResize="0"/>
          <p:nvPr/>
        </p:nvPicPr>
        <p:blipFill rotWithShape="1">
          <a:blip r:embed="rId3">
            <a:alphaModFix/>
          </a:blip>
          <a:srcRect l="3718" t="44082" r="54638" b="13423"/>
          <a:stretch/>
        </p:blipFill>
        <p:spPr>
          <a:xfrm>
            <a:off x="3504175" y="2967732"/>
            <a:ext cx="1618175" cy="1651217"/>
          </a:xfrm>
          <a:prstGeom prst="rect">
            <a:avLst/>
          </a:prstGeom>
          <a:noFill/>
          <a:ln>
            <a:noFill/>
          </a:ln>
        </p:spPr>
      </p:pic>
      <p:pic>
        <p:nvPicPr>
          <p:cNvPr id="267" name="Google Shape;267;p38"/>
          <p:cNvPicPr preferRelativeResize="0"/>
          <p:nvPr/>
        </p:nvPicPr>
        <p:blipFill rotWithShape="1">
          <a:blip r:embed="rId4">
            <a:alphaModFix/>
          </a:blip>
          <a:srcRect l="1547" t="3569" r="49016" b="64560"/>
          <a:stretch/>
        </p:blipFill>
        <p:spPr>
          <a:xfrm>
            <a:off x="6871000" y="3253087"/>
            <a:ext cx="2163750" cy="1394974"/>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p34"/>
          <p:cNvSpPr txBox="1">
            <a:spLocks noGrp="1"/>
          </p:cNvSpPr>
          <p:nvPr>
            <p:ph type="title"/>
          </p:nvPr>
        </p:nvSpPr>
        <p:spPr>
          <a:xfrm>
            <a:off x="628650" y="273844"/>
            <a:ext cx="7886700" cy="994200"/>
          </a:xfrm>
          <a:prstGeom prst="rect">
            <a:avLst/>
          </a:prstGeom>
        </p:spPr>
        <p:txBody>
          <a:bodyPr spcFirstLastPara="1" wrap="square" lIns="68575" tIns="34275" rIns="68575" bIns="34275" anchor="ctr" anchorCtr="0">
            <a:normAutofit/>
          </a:bodyPr>
          <a:lstStyle/>
          <a:p>
            <a:pPr marL="0" lvl="0" indent="0" algn="l" rtl="0">
              <a:spcBef>
                <a:spcPts val="0"/>
              </a:spcBef>
              <a:spcAft>
                <a:spcPts val="0"/>
              </a:spcAft>
              <a:buNone/>
            </a:pPr>
            <a:r>
              <a:rPr lang="en"/>
              <a:t>What is an FCC Fabric (Broadband Map) License?</a:t>
            </a:r>
            <a:endParaRPr/>
          </a:p>
        </p:txBody>
      </p:sp>
      <p:sp>
        <p:nvSpPr>
          <p:cNvPr id="219" name="Google Shape;219;p34"/>
          <p:cNvSpPr txBox="1">
            <a:spLocks noGrp="1"/>
          </p:cNvSpPr>
          <p:nvPr>
            <p:ph type="body" idx="1"/>
          </p:nvPr>
        </p:nvSpPr>
        <p:spPr>
          <a:xfrm>
            <a:off x="628650" y="1143369"/>
            <a:ext cx="7886700" cy="451200"/>
          </a:xfrm>
          <a:prstGeom prst="rect">
            <a:avLst/>
          </a:prstGeom>
        </p:spPr>
        <p:txBody>
          <a:bodyPr spcFirstLastPara="1" wrap="square" lIns="68575" tIns="34275" rIns="68575" bIns="34275" anchor="t" anchorCtr="0">
            <a:normAutofit lnSpcReduction="10000"/>
          </a:bodyPr>
          <a:lstStyle/>
          <a:p>
            <a:pPr marL="0" lvl="0" indent="0" algn="l" rtl="0">
              <a:spcBef>
                <a:spcPts val="800"/>
              </a:spcBef>
              <a:spcAft>
                <a:spcPts val="0"/>
              </a:spcAft>
              <a:buNone/>
            </a:pPr>
            <a:r>
              <a:rPr lang="en"/>
              <a:t>And why does my organization need one?</a:t>
            </a:r>
            <a:endParaRPr/>
          </a:p>
        </p:txBody>
      </p:sp>
      <p:sp>
        <p:nvSpPr>
          <p:cNvPr id="220" name="Google Shape;220;p34"/>
          <p:cNvSpPr txBox="1">
            <a:spLocks noGrp="1"/>
          </p:cNvSpPr>
          <p:nvPr>
            <p:ph type="body" idx="2"/>
          </p:nvPr>
        </p:nvSpPr>
        <p:spPr>
          <a:xfrm>
            <a:off x="628650" y="1968350"/>
            <a:ext cx="8215200" cy="2840100"/>
          </a:xfrm>
          <a:prstGeom prst="rect">
            <a:avLst/>
          </a:prstGeom>
        </p:spPr>
        <p:txBody>
          <a:bodyPr spcFirstLastPara="1" wrap="square" lIns="68575" tIns="34275" rIns="68575" bIns="34275" anchor="t" anchorCtr="0">
            <a:normAutofit lnSpcReduction="10000"/>
          </a:bodyPr>
          <a:lstStyle/>
          <a:p>
            <a:pPr marL="457200" lvl="0" indent="-342900" algn="l" rtl="0">
              <a:spcBef>
                <a:spcPts val="800"/>
              </a:spcBef>
              <a:spcAft>
                <a:spcPts val="0"/>
              </a:spcAft>
              <a:buSzPts val="1800"/>
              <a:buChar char="●"/>
            </a:pPr>
            <a:r>
              <a:rPr lang="en" sz="1800"/>
              <a:t>Ensure the broadband office can share the FCC’s Fabric Locations data with the challenger.</a:t>
            </a:r>
            <a:endParaRPr sz="1800"/>
          </a:p>
          <a:p>
            <a:pPr marL="457200" lvl="0" indent="-342900" algn="l" rtl="0">
              <a:spcBef>
                <a:spcPts val="1000"/>
              </a:spcBef>
              <a:spcAft>
                <a:spcPts val="0"/>
              </a:spcAft>
              <a:buSzPts val="1800"/>
              <a:buChar char="●"/>
            </a:pPr>
            <a:r>
              <a:rPr lang="en" sz="1800"/>
              <a:t>Access FCC Fabric data identifiers: broadband-serviceable locations (BSLs)</a:t>
            </a:r>
            <a:endParaRPr sz="1800"/>
          </a:p>
          <a:p>
            <a:pPr marL="457200" lvl="0" indent="-342900" algn="l" rtl="0">
              <a:spcBef>
                <a:spcPts val="1000"/>
              </a:spcBef>
              <a:spcAft>
                <a:spcPts val="0"/>
              </a:spcAft>
              <a:buSzPts val="1800"/>
              <a:buChar char="●"/>
            </a:pPr>
            <a:r>
              <a:rPr lang="en" sz="1800"/>
              <a:t>Download the list of unserved and underserved locations (BSL id numbers vs addresses). </a:t>
            </a:r>
            <a:endParaRPr sz="1800"/>
          </a:p>
          <a:p>
            <a:pPr marL="457200" lvl="0" indent="-342900" algn="l" rtl="0">
              <a:spcBef>
                <a:spcPts val="1000"/>
              </a:spcBef>
              <a:spcAft>
                <a:spcPts val="0"/>
              </a:spcAft>
              <a:buSzPts val="1800"/>
              <a:buChar char="●"/>
            </a:pPr>
            <a:r>
              <a:rPr lang="en" sz="1800"/>
              <a:t>Ease participation in state Broadband Challenge Process; ensure internet speed availability</a:t>
            </a:r>
            <a:endParaRPr sz="1800"/>
          </a:p>
          <a:p>
            <a:pPr marL="457200" lvl="0" indent="-342900" algn="l" rtl="0">
              <a:spcBef>
                <a:spcPts val="1000"/>
              </a:spcBef>
              <a:spcAft>
                <a:spcPts val="1000"/>
              </a:spcAft>
              <a:buSzPts val="1800"/>
              <a:buChar char="●"/>
            </a:pPr>
            <a:r>
              <a:rPr lang="en" sz="1800"/>
              <a:t>Ensure needed BEAD funds are going to your community</a:t>
            </a:r>
            <a:endParaRPr sz="180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p35"/>
          <p:cNvSpPr txBox="1">
            <a:spLocks noGrp="1"/>
          </p:cNvSpPr>
          <p:nvPr>
            <p:ph type="title"/>
          </p:nvPr>
        </p:nvSpPr>
        <p:spPr>
          <a:xfrm>
            <a:off x="628650" y="273844"/>
            <a:ext cx="7886700" cy="878700"/>
          </a:xfrm>
          <a:prstGeom prst="rect">
            <a:avLst/>
          </a:prstGeom>
        </p:spPr>
        <p:txBody>
          <a:bodyPr spcFirstLastPara="1" wrap="square" lIns="68575" tIns="34275" rIns="68575" bIns="34275" anchor="ctr" anchorCtr="0">
            <a:normAutofit/>
          </a:bodyPr>
          <a:lstStyle/>
          <a:p>
            <a:pPr marL="0" lvl="0" indent="0" algn="l" rtl="0">
              <a:spcBef>
                <a:spcPts val="0"/>
              </a:spcBef>
              <a:spcAft>
                <a:spcPts val="0"/>
              </a:spcAft>
              <a:buNone/>
            </a:pPr>
            <a:r>
              <a:rPr lang="en"/>
              <a:t>What type of license do I need?</a:t>
            </a:r>
            <a:endParaRPr/>
          </a:p>
        </p:txBody>
      </p:sp>
      <p:sp>
        <p:nvSpPr>
          <p:cNvPr id="226" name="Google Shape;226;p35"/>
          <p:cNvSpPr txBox="1">
            <a:spLocks noGrp="1"/>
          </p:cNvSpPr>
          <p:nvPr>
            <p:ph type="body" idx="1"/>
          </p:nvPr>
        </p:nvSpPr>
        <p:spPr>
          <a:xfrm>
            <a:off x="628649" y="1369218"/>
            <a:ext cx="4085303" cy="368709"/>
          </a:xfrm>
          <a:prstGeom prst="rect">
            <a:avLst/>
          </a:prstGeom>
        </p:spPr>
        <p:txBody>
          <a:bodyPr spcFirstLastPara="1" wrap="square" lIns="68575" tIns="34275" rIns="68575" bIns="34275" anchor="t" anchorCtr="0">
            <a:noAutofit/>
          </a:bodyPr>
          <a:lstStyle/>
          <a:p>
            <a:pPr marL="0" lvl="0" indent="0" algn="l" rtl="0">
              <a:spcBef>
                <a:spcPts val="800"/>
              </a:spcBef>
              <a:spcAft>
                <a:spcPts val="0"/>
              </a:spcAft>
              <a:buNone/>
            </a:pPr>
            <a:r>
              <a:rPr lang="en" sz="1400" dirty="0"/>
              <a:t>I’m a unit of local government or a non-profit</a:t>
            </a:r>
            <a:endParaRPr sz="1400" dirty="0"/>
          </a:p>
        </p:txBody>
      </p:sp>
      <p:sp>
        <p:nvSpPr>
          <p:cNvPr id="227" name="Google Shape;227;p35"/>
          <p:cNvSpPr txBox="1">
            <a:spLocks noGrp="1"/>
          </p:cNvSpPr>
          <p:nvPr>
            <p:ph type="body" idx="2"/>
          </p:nvPr>
        </p:nvSpPr>
        <p:spPr>
          <a:xfrm>
            <a:off x="628650" y="1737928"/>
            <a:ext cx="3803100" cy="2678400"/>
          </a:xfrm>
          <a:prstGeom prst="rect">
            <a:avLst/>
          </a:prstGeom>
        </p:spPr>
        <p:txBody>
          <a:bodyPr spcFirstLastPara="1" wrap="square" lIns="68575" tIns="34275" rIns="68575" bIns="34275" anchor="t" anchorCtr="0">
            <a:normAutofit/>
          </a:bodyPr>
          <a:lstStyle/>
          <a:p>
            <a:pPr marL="457200" lvl="0" indent="-317500" algn="l" rtl="0">
              <a:spcBef>
                <a:spcPts val="800"/>
              </a:spcBef>
              <a:spcAft>
                <a:spcPts val="0"/>
              </a:spcAft>
              <a:buSzPts val="1400"/>
              <a:buChar char="●"/>
            </a:pPr>
            <a:r>
              <a:rPr lang="en" dirty="0"/>
              <a:t>Tier E License</a:t>
            </a:r>
            <a:endParaRPr dirty="0"/>
          </a:p>
          <a:p>
            <a:pPr marL="457200" lvl="0" indent="-317500" algn="l" rtl="0">
              <a:spcBef>
                <a:spcPts val="1000"/>
              </a:spcBef>
              <a:spcAft>
                <a:spcPts val="1000"/>
              </a:spcAft>
              <a:buSzPts val="1400"/>
              <a:buChar char="●"/>
            </a:pPr>
            <a:r>
              <a:rPr lang="en" dirty="0"/>
              <a:t>The application request form is found at </a:t>
            </a:r>
            <a:r>
              <a:rPr lang="en" u="sng" dirty="0">
                <a:solidFill>
                  <a:schemeClr val="hlink"/>
                </a:solidFill>
                <a:hlinkClick r:id="rId3"/>
              </a:rPr>
              <a:t>https://apps.costquest.com/</a:t>
            </a:r>
            <a:br>
              <a:rPr lang="en" u="sng" dirty="0">
                <a:solidFill>
                  <a:schemeClr val="hlink"/>
                </a:solidFill>
                <a:hlinkClick r:id="rId3"/>
              </a:rPr>
            </a:br>
            <a:r>
              <a:rPr lang="en" u="sng" dirty="0">
                <a:solidFill>
                  <a:schemeClr val="hlink"/>
                </a:solidFill>
                <a:hlinkClick r:id="rId3"/>
              </a:rPr>
              <a:t>ntiatiererequest/</a:t>
            </a:r>
            <a:r>
              <a:rPr lang="en" dirty="0"/>
              <a:t> </a:t>
            </a:r>
            <a:endParaRPr dirty="0"/>
          </a:p>
        </p:txBody>
      </p:sp>
      <p:sp>
        <p:nvSpPr>
          <p:cNvPr id="228" name="Google Shape;228;p35"/>
          <p:cNvSpPr txBox="1">
            <a:spLocks noGrp="1"/>
          </p:cNvSpPr>
          <p:nvPr>
            <p:ph type="body" idx="3"/>
          </p:nvPr>
        </p:nvSpPr>
        <p:spPr>
          <a:xfrm>
            <a:off x="4844737" y="1369218"/>
            <a:ext cx="3803100" cy="260400"/>
          </a:xfrm>
          <a:prstGeom prst="rect">
            <a:avLst/>
          </a:prstGeom>
        </p:spPr>
        <p:txBody>
          <a:bodyPr spcFirstLastPara="1" wrap="square" lIns="68575" tIns="34275" rIns="68575" bIns="34275" anchor="t" anchorCtr="0">
            <a:noAutofit/>
          </a:bodyPr>
          <a:lstStyle/>
          <a:p>
            <a:pPr marL="0" lvl="0" indent="0" algn="l" rtl="0">
              <a:spcBef>
                <a:spcPts val="800"/>
              </a:spcBef>
              <a:spcAft>
                <a:spcPts val="0"/>
              </a:spcAft>
              <a:buNone/>
            </a:pPr>
            <a:r>
              <a:rPr lang="en" sz="1400" dirty="0">
                <a:solidFill>
                  <a:srgbClr val="FAAE1A"/>
                </a:solidFill>
              </a:rPr>
              <a:t>I’m an internet service provider</a:t>
            </a:r>
            <a:endParaRPr sz="1400" dirty="0">
              <a:solidFill>
                <a:srgbClr val="FAAE1A"/>
              </a:solidFill>
            </a:endParaRPr>
          </a:p>
        </p:txBody>
      </p:sp>
      <p:sp>
        <p:nvSpPr>
          <p:cNvPr id="229" name="Google Shape;229;p35"/>
          <p:cNvSpPr txBox="1">
            <a:spLocks noGrp="1"/>
          </p:cNvSpPr>
          <p:nvPr>
            <p:ph type="body" idx="4"/>
          </p:nvPr>
        </p:nvSpPr>
        <p:spPr>
          <a:xfrm>
            <a:off x="4743103" y="1737928"/>
            <a:ext cx="3803100" cy="2678400"/>
          </a:xfrm>
          <a:prstGeom prst="rect">
            <a:avLst/>
          </a:prstGeom>
        </p:spPr>
        <p:txBody>
          <a:bodyPr spcFirstLastPara="1" wrap="square" lIns="68575" tIns="34275" rIns="68575" bIns="34275" anchor="t" anchorCtr="0">
            <a:normAutofit/>
          </a:bodyPr>
          <a:lstStyle/>
          <a:p>
            <a:pPr marL="457200" lvl="0" indent="-317500" algn="l" rtl="0">
              <a:spcBef>
                <a:spcPts val="800"/>
              </a:spcBef>
              <a:spcAft>
                <a:spcPts val="0"/>
              </a:spcAft>
              <a:buSzPts val="1400"/>
              <a:buChar char="●"/>
            </a:pPr>
            <a:r>
              <a:rPr lang="en" dirty="0"/>
              <a:t>Tier D License</a:t>
            </a:r>
            <a:endParaRPr dirty="0"/>
          </a:p>
          <a:p>
            <a:pPr marL="457200" lvl="0" indent="-317500" algn="l" rtl="0">
              <a:spcBef>
                <a:spcPts val="1000"/>
              </a:spcBef>
              <a:spcAft>
                <a:spcPts val="1000"/>
              </a:spcAft>
              <a:buSzPts val="1400"/>
              <a:buChar char="●"/>
            </a:pPr>
            <a:r>
              <a:rPr lang="en" dirty="0"/>
              <a:t>The application request form is found at </a:t>
            </a:r>
            <a:r>
              <a:rPr lang="en" u="sng" dirty="0">
                <a:solidFill>
                  <a:schemeClr val="hlink"/>
                </a:solidFill>
                <a:hlinkClick r:id="rId4"/>
              </a:rPr>
              <a:t>https://apps.costquest.com/</a:t>
            </a:r>
            <a:br>
              <a:rPr lang="en" u="sng" dirty="0">
                <a:solidFill>
                  <a:schemeClr val="hlink"/>
                </a:solidFill>
                <a:hlinkClick r:id="rId4"/>
              </a:rPr>
            </a:br>
            <a:r>
              <a:rPr lang="en" u="sng" dirty="0">
                <a:solidFill>
                  <a:schemeClr val="hlink"/>
                </a:solidFill>
                <a:hlinkClick r:id="rId4"/>
              </a:rPr>
              <a:t>NTIArequest/</a:t>
            </a:r>
            <a:endParaRPr sz="1700" dirty="0"/>
          </a:p>
        </p:txBody>
      </p:sp>
      <p:pic>
        <p:nvPicPr>
          <p:cNvPr id="230" name="Google Shape;230;p35"/>
          <p:cNvPicPr preferRelativeResize="0"/>
          <p:nvPr/>
        </p:nvPicPr>
        <p:blipFill>
          <a:blip r:embed="rId5">
            <a:alphaModFix/>
          </a:blip>
          <a:stretch>
            <a:fillRect/>
          </a:stretch>
        </p:blipFill>
        <p:spPr>
          <a:xfrm>
            <a:off x="5063350" y="2181600"/>
            <a:ext cx="3365874" cy="3365901"/>
          </a:xfrm>
          <a:prstGeom prst="rect">
            <a:avLst/>
          </a:prstGeom>
          <a:noFill/>
          <a:ln>
            <a:noFill/>
          </a:ln>
        </p:spPr>
      </p:pic>
      <p:pic>
        <p:nvPicPr>
          <p:cNvPr id="231" name="Google Shape;231;p35"/>
          <p:cNvPicPr preferRelativeResize="0"/>
          <p:nvPr/>
        </p:nvPicPr>
        <p:blipFill>
          <a:blip r:embed="rId6">
            <a:alphaModFix/>
          </a:blip>
          <a:stretch>
            <a:fillRect/>
          </a:stretch>
        </p:blipFill>
        <p:spPr>
          <a:xfrm>
            <a:off x="1076375" y="2302050"/>
            <a:ext cx="3124999" cy="3124999"/>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7BF902-F3CB-377A-BCE7-C0778CDD418D}"/>
              </a:ext>
            </a:extLst>
          </p:cNvPr>
          <p:cNvSpPr>
            <a:spLocks noGrp="1"/>
          </p:cNvSpPr>
          <p:nvPr>
            <p:ph type="title"/>
          </p:nvPr>
        </p:nvSpPr>
        <p:spPr/>
        <p:txBody>
          <a:bodyPr/>
          <a:lstStyle/>
          <a:p>
            <a:r>
              <a:rPr lang="en" dirty="0"/>
              <a:t>Resources</a:t>
            </a:r>
            <a:endParaRPr lang="en-US" dirty="0"/>
          </a:p>
        </p:txBody>
      </p:sp>
      <p:sp>
        <p:nvSpPr>
          <p:cNvPr id="8" name="TextBox 7">
            <a:extLst>
              <a:ext uri="{FF2B5EF4-FFF2-40B4-BE49-F238E27FC236}">
                <a16:creationId xmlns:a16="http://schemas.microsoft.com/office/drawing/2014/main" id="{BE256472-B006-ECC1-8DE3-7FDC493ECB7D}"/>
              </a:ext>
            </a:extLst>
          </p:cNvPr>
          <p:cNvSpPr txBox="1"/>
          <p:nvPr/>
        </p:nvSpPr>
        <p:spPr>
          <a:xfrm>
            <a:off x="2563200" y="2614512"/>
            <a:ext cx="5140800" cy="307777"/>
          </a:xfrm>
          <a:prstGeom prst="rect">
            <a:avLst/>
          </a:prstGeom>
          <a:noFill/>
        </p:spPr>
        <p:txBody>
          <a:bodyPr wrap="square">
            <a:spAutoFit/>
          </a:bodyPr>
          <a:lstStyle/>
          <a:p>
            <a:r>
              <a:rPr lang="en-US" b="0" dirty="0">
                <a:effectLst/>
              </a:rPr>
              <a:t> </a:t>
            </a:r>
            <a:endParaRPr lang="en-US" dirty="0"/>
          </a:p>
        </p:txBody>
      </p:sp>
      <p:sp>
        <p:nvSpPr>
          <p:cNvPr id="11" name="Google Shape;302;p43">
            <a:extLst>
              <a:ext uri="{FF2B5EF4-FFF2-40B4-BE49-F238E27FC236}">
                <a16:creationId xmlns:a16="http://schemas.microsoft.com/office/drawing/2014/main" id="{D00E33D4-B7FA-3A7C-B400-F54DE2C10A35}"/>
              </a:ext>
            </a:extLst>
          </p:cNvPr>
          <p:cNvSpPr txBox="1">
            <a:spLocks/>
          </p:cNvSpPr>
          <p:nvPr/>
        </p:nvSpPr>
        <p:spPr>
          <a:xfrm>
            <a:off x="147500" y="1272600"/>
            <a:ext cx="7326100" cy="2991600"/>
          </a:xfrm>
          <a:prstGeom prst="rect">
            <a:avLst/>
          </a:prstGeom>
          <a:noFill/>
          <a:ln>
            <a:noFill/>
          </a:ln>
        </p:spPr>
        <p:txBody>
          <a:bodyPr spcFirstLastPara="1" wrap="square" lIns="68575" tIns="34275" rIns="68575" bIns="34275" anchor="t" anchorCtr="0">
            <a:normAutofit lnSpcReduction="10000"/>
          </a:bodyPr>
          <a:lstStyle>
            <a:defPPr marR="0" lvl="0" algn="l" rtl="0">
              <a:lnSpc>
                <a:spcPct val="100000"/>
              </a:lnSpc>
              <a:spcBef>
                <a:spcPts val="0"/>
              </a:spcBef>
              <a:spcAft>
                <a:spcPts val="0"/>
              </a:spcAft>
            </a:defPPr>
            <a:lvl1pPr marL="457200" marR="0" lvl="0" indent="-228600" algn="l" rtl="0">
              <a:lnSpc>
                <a:spcPct val="90000"/>
              </a:lnSpc>
              <a:spcBef>
                <a:spcPts val="800"/>
              </a:spcBef>
              <a:spcAft>
                <a:spcPts val="0"/>
              </a:spcAft>
              <a:buClr>
                <a:srgbClr val="ED6B2C"/>
              </a:buClr>
              <a:buSzPts val="1500"/>
              <a:buFont typeface="Arial"/>
              <a:buNone/>
              <a:defRPr sz="1500" b="1" i="0" u="none" strike="noStrike" cap="none">
                <a:solidFill>
                  <a:srgbClr val="ED6B2C"/>
                </a:solidFill>
                <a:latin typeface="Arial"/>
                <a:ea typeface="Arial"/>
                <a:cs typeface="Arial"/>
                <a:sym typeface="Arial"/>
              </a:defRPr>
            </a:lvl1pPr>
            <a:lvl2pPr marL="914400" marR="0" lvl="1" indent="-317500" algn="l" rtl="0">
              <a:lnSpc>
                <a:spcPct val="90000"/>
              </a:lnSpc>
              <a:spcBef>
                <a:spcPts val="400"/>
              </a:spcBef>
              <a:spcAft>
                <a:spcPts val="0"/>
              </a:spcAft>
              <a:buClr>
                <a:schemeClr val="dk1"/>
              </a:buClr>
              <a:buSzPts val="1400"/>
              <a:buFont typeface="Arial"/>
              <a:buChar char="•"/>
              <a:defRPr sz="1800" b="0" i="0" u="none" strike="noStrike" cap="none">
                <a:solidFill>
                  <a:schemeClr val="dk1"/>
                </a:solidFill>
                <a:latin typeface="Arial"/>
                <a:ea typeface="Arial"/>
                <a:cs typeface="Arial"/>
                <a:sym typeface="Arial"/>
              </a:defRPr>
            </a:lvl2pPr>
            <a:lvl3pPr marL="1371600" marR="0" lvl="2" indent="-317500" algn="l" rtl="0">
              <a:lnSpc>
                <a:spcPct val="90000"/>
              </a:lnSpc>
              <a:spcBef>
                <a:spcPts val="400"/>
              </a:spcBef>
              <a:spcAft>
                <a:spcPts val="0"/>
              </a:spcAft>
              <a:buClr>
                <a:schemeClr val="dk1"/>
              </a:buClr>
              <a:buSzPts val="1400"/>
              <a:buFont typeface="Arial"/>
              <a:buChar char="•"/>
              <a:defRPr sz="1500" b="0" i="0" u="none" strike="noStrike" cap="none">
                <a:solidFill>
                  <a:schemeClr val="dk1"/>
                </a:solidFill>
                <a:latin typeface="Arial"/>
                <a:ea typeface="Arial"/>
                <a:cs typeface="Arial"/>
                <a:sym typeface="Arial"/>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pPr marL="177800" indent="0">
              <a:spcBef>
                <a:spcPts val="0"/>
              </a:spcBef>
            </a:pPr>
            <a:endParaRPr lang="en-US" dirty="0"/>
          </a:p>
          <a:p>
            <a:pPr marL="177800" indent="-151130">
              <a:lnSpc>
                <a:spcPct val="115000"/>
              </a:lnSpc>
              <a:spcBef>
                <a:spcPts val="0"/>
              </a:spcBef>
              <a:buSzPct val="66666"/>
              <a:buFont typeface="Arial"/>
              <a:buChar char="•"/>
            </a:pPr>
            <a:r>
              <a:rPr lang="en-US" u="sng" dirty="0">
                <a:solidFill>
                  <a:schemeClr val="hlink"/>
                </a:solidFill>
                <a:hlinkClick r:id="rId2"/>
              </a:rPr>
              <a:t>Utah Five-Year Digital Connectivity Plan</a:t>
            </a:r>
            <a:r>
              <a:rPr lang="en-US" dirty="0"/>
              <a:t> at ConnectingUtah.com</a:t>
            </a:r>
          </a:p>
          <a:p>
            <a:pPr marL="177800" indent="-151130">
              <a:lnSpc>
                <a:spcPct val="115000"/>
              </a:lnSpc>
              <a:spcBef>
                <a:spcPts val="0"/>
              </a:spcBef>
              <a:buSzPct val="66666"/>
              <a:buFont typeface="Arial"/>
              <a:buChar char="•"/>
            </a:pPr>
            <a:r>
              <a:rPr lang="en-US" u="sng" dirty="0">
                <a:solidFill>
                  <a:schemeClr val="hlink"/>
                </a:solidFill>
                <a:hlinkClick r:id="rId3"/>
              </a:rPr>
              <a:t>Utah’s Initial Proposal </a:t>
            </a:r>
            <a:r>
              <a:rPr lang="en-US" dirty="0"/>
              <a:t>at ConnectingUtah.com</a:t>
            </a:r>
          </a:p>
          <a:p>
            <a:pPr marL="177800" indent="-151130">
              <a:lnSpc>
                <a:spcPct val="115000"/>
              </a:lnSpc>
              <a:spcBef>
                <a:spcPts val="0"/>
              </a:spcBef>
              <a:buSzPct val="66666"/>
              <a:buFont typeface="Arial"/>
              <a:buChar char="•"/>
            </a:pPr>
            <a:r>
              <a:rPr lang="en-US" u="sng" dirty="0">
                <a:solidFill>
                  <a:schemeClr val="hlink"/>
                </a:solidFill>
                <a:hlinkClick r:id="rId4"/>
              </a:rPr>
              <a:t>Getting an FCC map fabric license</a:t>
            </a:r>
            <a:r>
              <a:rPr lang="en-US" dirty="0"/>
              <a:t> slides *</a:t>
            </a:r>
          </a:p>
          <a:p>
            <a:pPr marL="177800" indent="-151130">
              <a:lnSpc>
                <a:spcPct val="115000"/>
              </a:lnSpc>
              <a:spcBef>
                <a:spcPts val="0"/>
              </a:spcBef>
              <a:buSzPct val="66666"/>
              <a:buFont typeface="Arial"/>
              <a:buChar char="•"/>
            </a:pPr>
            <a:r>
              <a:rPr lang="en-US" u="sng" dirty="0">
                <a:solidFill>
                  <a:schemeClr val="hlink"/>
                </a:solidFill>
                <a:hlinkClick r:id="rId5"/>
              </a:rPr>
              <a:t>Summary of Challenge </a:t>
            </a:r>
            <a:r>
              <a:rPr lang="en-US" dirty="0"/>
              <a:t>*</a:t>
            </a:r>
          </a:p>
          <a:p>
            <a:pPr marL="177800" indent="-151130">
              <a:lnSpc>
                <a:spcPct val="115000"/>
              </a:lnSpc>
              <a:spcBef>
                <a:spcPts val="0"/>
              </a:spcBef>
              <a:buSzPct val="66666"/>
              <a:buFont typeface="Arial"/>
              <a:buChar char="•"/>
            </a:pPr>
            <a:r>
              <a:rPr lang="en-US" u="sng" dirty="0">
                <a:solidFill>
                  <a:schemeClr val="hlink"/>
                </a:solidFill>
                <a:hlinkClick r:id="rId6"/>
              </a:rPr>
              <a:t>Connectingutah.com/state-challenge-process</a:t>
            </a:r>
            <a:r>
              <a:rPr lang="en-US" dirty="0"/>
              <a:t> *</a:t>
            </a:r>
          </a:p>
          <a:p>
            <a:pPr marL="177800" indent="0">
              <a:lnSpc>
                <a:spcPct val="115000"/>
              </a:lnSpc>
            </a:pPr>
            <a:endParaRPr lang="en-US" sz="1242" dirty="0"/>
          </a:p>
          <a:p>
            <a:pPr marL="177800" indent="-151130">
              <a:buSzPct val="66666"/>
              <a:buFont typeface="Arial"/>
              <a:buChar char="•"/>
            </a:pPr>
            <a:r>
              <a:rPr lang="en-US" dirty="0"/>
              <a:t>Webinars for Challenge Portal and Submission Process:</a:t>
            </a:r>
          </a:p>
          <a:p>
            <a:pPr marL="520700" lvl="1" indent="-151130">
              <a:lnSpc>
                <a:spcPct val="115000"/>
              </a:lnSpc>
              <a:spcBef>
                <a:spcPts val="0"/>
              </a:spcBef>
              <a:buSzPct val="77777"/>
            </a:pPr>
            <a:r>
              <a:rPr lang="en-US" dirty="0"/>
              <a:t>Jan 17 - General Overview</a:t>
            </a:r>
          </a:p>
          <a:p>
            <a:pPr marL="520700" lvl="1" indent="-151130">
              <a:lnSpc>
                <a:spcPct val="115000"/>
              </a:lnSpc>
              <a:spcBef>
                <a:spcPts val="0"/>
              </a:spcBef>
              <a:buSzPct val="77777"/>
            </a:pPr>
            <a:r>
              <a:rPr lang="en-US" dirty="0"/>
              <a:t>Jan 23 - Local &amp; Tribal Governments and Nonprofits</a:t>
            </a:r>
          </a:p>
          <a:p>
            <a:pPr marL="520700" lvl="1" indent="-151130">
              <a:lnSpc>
                <a:spcPct val="115000"/>
              </a:lnSpc>
              <a:spcBef>
                <a:spcPts val="0"/>
              </a:spcBef>
              <a:buSzPct val="77777"/>
            </a:pPr>
            <a:r>
              <a:rPr lang="en-US" dirty="0"/>
              <a:t>Jan 25 - Internet Service Providers</a:t>
            </a:r>
          </a:p>
          <a:p>
            <a:pPr marL="177800" indent="-38100">
              <a:buClr>
                <a:schemeClr val="dk1"/>
              </a:buClr>
              <a:buSzPct val="100000"/>
            </a:pPr>
            <a:endParaRPr lang="en-US" dirty="0"/>
          </a:p>
        </p:txBody>
      </p:sp>
      <p:pic>
        <p:nvPicPr>
          <p:cNvPr id="14" name="Picture 13" descr="A qr code on a white background&#10;&#10;Description automatically generated">
            <a:extLst>
              <a:ext uri="{FF2B5EF4-FFF2-40B4-BE49-F238E27FC236}">
                <a16:creationId xmlns:a16="http://schemas.microsoft.com/office/drawing/2014/main" id="{BC2BE131-5A3C-CD20-9C4A-DA1129604BD4}"/>
              </a:ext>
            </a:extLst>
          </p:cNvPr>
          <p:cNvPicPr>
            <a:picLocks noChangeAspect="1"/>
          </p:cNvPicPr>
          <p:nvPr/>
        </p:nvPicPr>
        <p:blipFill>
          <a:blip r:embed="rId7"/>
          <a:stretch>
            <a:fillRect/>
          </a:stretch>
        </p:blipFill>
        <p:spPr>
          <a:xfrm>
            <a:off x="6044850" y="1776600"/>
            <a:ext cx="2857500" cy="2857500"/>
          </a:xfrm>
          <a:prstGeom prst="rect">
            <a:avLst/>
          </a:prstGeom>
        </p:spPr>
      </p:pic>
    </p:spTree>
    <p:extLst>
      <p:ext uri="{BB962C8B-B14F-4D97-AF65-F5344CB8AC3E}">
        <p14:creationId xmlns:p14="http://schemas.microsoft.com/office/powerpoint/2010/main" val="7736180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5" name="Google Shape;285;p41"/>
          <p:cNvSpPr txBox="1"/>
          <p:nvPr/>
        </p:nvSpPr>
        <p:spPr>
          <a:xfrm>
            <a:off x="1186375" y="3596150"/>
            <a:ext cx="6424500" cy="510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100" u="sng">
                <a:solidFill>
                  <a:schemeClr val="lt1"/>
                </a:solidFill>
                <a:hlinkClick r:id="rId3">
                  <a:extLst>
                    <a:ext uri="{A12FA001-AC4F-418D-AE19-62706E023703}">
                      <ahyp:hlinkClr xmlns:ahyp="http://schemas.microsoft.com/office/drawing/2018/hyperlinkcolor" val="tx"/>
                    </a:ext>
                  </a:extLst>
                </a:hlinkClick>
              </a:rPr>
              <a:t>broadbandcenter@utah.gov</a:t>
            </a:r>
            <a:r>
              <a:rPr lang="en" sz="2100">
                <a:solidFill>
                  <a:schemeClr val="lt1"/>
                </a:solidFill>
              </a:rPr>
              <a:t>  385-443-3174</a:t>
            </a:r>
            <a:endParaRPr sz="2100">
              <a:solidFill>
                <a:schemeClr val="lt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2" name="Google Shape;272;p39"/>
          <p:cNvSpPr txBox="1">
            <a:spLocks noGrp="1"/>
          </p:cNvSpPr>
          <p:nvPr>
            <p:ph type="title"/>
          </p:nvPr>
        </p:nvSpPr>
        <p:spPr>
          <a:xfrm>
            <a:off x="628650" y="-30956"/>
            <a:ext cx="7886700" cy="994200"/>
          </a:xfrm>
          <a:prstGeom prst="rect">
            <a:avLst/>
          </a:prstGeom>
        </p:spPr>
        <p:txBody>
          <a:bodyPr spcFirstLastPara="1" wrap="square" lIns="68575" tIns="34275" rIns="68575" bIns="34275" anchor="ctr" anchorCtr="0">
            <a:normAutofit/>
          </a:bodyPr>
          <a:lstStyle/>
          <a:p>
            <a:pPr marL="0" lvl="0" indent="0" algn="l" rtl="0">
              <a:spcBef>
                <a:spcPts val="0"/>
              </a:spcBef>
              <a:spcAft>
                <a:spcPts val="0"/>
              </a:spcAft>
              <a:buNone/>
            </a:pPr>
            <a:r>
              <a:rPr lang="en" dirty="0"/>
              <a:t>Challenge Portal Training Overview</a:t>
            </a:r>
            <a:endParaRPr dirty="0"/>
          </a:p>
        </p:txBody>
      </p:sp>
      <p:sp>
        <p:nvSpPr>
          <p:cNvPr id="273" name="Google Shape;273;p39"/>
          <p:cNvSpPr txBox="1">
            <a:spLocks noGrp="1"/>
          </p:cNvSpPr>
          <p:nvPr>
            <p:ph type="body" idx="1"/>
          </p:nvPr>
        </p:nvSpPr>
        <p:spPr>
          <a:xfrm>
            <a:off x="628650" y="1119969"/>
            <a:ext cx="7886700" cy="3480832"/>
          </a:xfrm>
          <a:prstGeom prst="rect">
            <a:avLst/>
          </a:prstGeom>
        </p:spPr>
        <p:txBody>
          <a:bodyPr spcFirstLastPara="1" wrap="square" lIns="68575" tIns="34275" rIns="68575" bIns="34275" anchor="t" anchorCtr="0">
            <a:normAutofit/>
          </a:bodyPr>
          <a:lstStyle/>
          <a:p>
            <a:pPr marL="342900" lvl="0" indent="-342900" algn="l" rtl="0">
              <a:spcBef>
                <a:spcPts val="800"/>
              </a:spcBef>
              <a:spcAft>
                <a:spcPts val="0"/>
              </a:spcAft>
              <a:buFont typeface="Arial" panose="020B0604020202020204" pitchFamily="34" charset="0"/>
              <a:buChar char="•"/>
            </a:pPr>
            <a:r>
              <a:rPr lang="en" dirty="0"/>
              <a:t>What is the Challenge Proccess?</a:t>
            </a:r>
          </a:p>
          <a:p>
            <a:pPr marL="342900" lvl="0" indent="-342900" algn="l" rtl="0">
              <a:spcBef>
                <a:spcPts val="800"/>
              </a:spcBef>
              <a:spcAft>
                <a:spcPts val="0"/>
              </a:spcAft>
              <a:buFont typeface="Arial" panose="020B0604020202020204" pitchFamily="34" charset="0"/>
              <a:buChar char="•"/>
            </a:pPr>
            <a:r>
              <a:rPr lang="en" dirty="0"/>
              <a:t>Types of Challenges and Evidence </a:t>
            </a:r>
          </a:p>
          <a:p>
            <a:pPr marL="342900" lvl="0" indent="-342900" algn="l" rtl="0">
              <a:spcBef>
                <a:spcPts val="800"/>
              </a:spcBef>
              <a:spcAft>
                <a:spcPts val="0"/>
              </a:spcAft>
              <a:buFont typeface="Arial" panose="020B0604020202020204" pitchFamily="34" charset="0"/>
              <a:buChar char="•"/>
            </a:pPr>
            <a:r>
              <a:rPr lang="en" dirty="0"/>
              <a:t>Rebuttals</a:t>
            </a:r>
          </a:p>
          <a:p>
            <a:pPr marL="342900" lvl="0" indent="-342900" algn="l" rtl="0">
              <a:spcBef>
                <a:spcPts val="800"/>
              </a:spcBef>
              <a:spcAft>
                <a:spcPts val="0"/>
              </a:spcAft>
              <a:buFont typeface="Arial" panose="020B0604020202020204" pitchFamily="34" charset="0"/>
              <a:buChar char="•"/>
            </a:pPr>
            <a:r>
              <a:rPr lang="en" dirty="0"/>
              <a:t>Requesting Access to Challenge Protal</a:t>
            </a:r>
          </a:p>
          <a:p>
            <a:pPr marL="342900" lvl="0" indent="-342900" algn="l" rtl="0">
              <a:spcBef>
                <a:spcPts val="800"/>
              </a:spcBef>
              <a:spcAft>
                <a:spcPts val="0"/>
              </a:spcAft>
              <a:buFont typeface="Arial" panose="020B0604020202020204" pitchFamily="34" charset="0"/>
              <a:buChar char="•"/>
            </a:pPr>
            <a:r>
              <a:rPr lang="en" dirty="0"/>
              <a:t>Making a Challenge</a:t>
            </a:r>
          </a:p>
          <a:p>
            <a:pPr marL="342900" lvl="0" indent="-342900" algn="l" rtl="0">
              <a:spcBef>
                <a:spcPts val="800"/>
              </a:spcBef>
              <a:spcAft>
                <a:spcPts val="0"/>
              </a:spcAft>
              <a:buFont typeface="Arial" panose="020B0604020202020204" pitchFamily="34" charset="0"/>
              <a:buChar char="•"/>
            </a:pPr>
            <a:r>
              <a:rPr lang="en" dirty="0"/>
              <a:t>Viewing Challenged Locations</a:t>
            </a:r>
          </a:p>
          <a:p>
            <a:pPr marL="342900" lvl="0" indent="-342900" algn="l" rtl="0">
              <a:spcBef>
                <a:spcPts val="800"/>
              </a:spcBef>
              <a:spcAft>
                <a:spcPts val="0"/>
              </a:spcAft>
              <a:buFont typeface="Arial" panose="020B0604020202020204" pitchFamily="34" charset="0"/>
              <a:buChar char="•"/>
            </a:pPr>
            <a:r>
              <a:rPr lang="en" dirty="0"/>
              <a:t>Submitting Rebuttal Evidence</a:t>
            </a:r>
          </a:p>
          <a:p>
            <a:pPr marL="342900" lvl="0" indent="-342900" algn="l" rtl="0">
              <a:spcBef>
                <a:spcPts val="800"/>
              </a:spcBef>
              <a:spcAft>
                <a:spcPts val="0"/>
              </a:spcAft>
              <a:buFont typeface="Arial" panose="020B0604020202020204" pitchFamily="34" charset="0"/>
              <a:buChar char="•"/>
            </a:pPr>
            <a:r>
              <a:rPr lang="en" dirty="0"/>
              <a:t>Questions</a:t>
            </a:r>
            <a:endParaRPr dirty="0"/>
          </a:p>
        </p:txBody>
      </p:sp>
      <p:pic>
        <p:nvPicPr>
          <p:cNvPr id="3" name="Graphic 2" descr="Internet Of Things with solid fill">
            <a:extLst>
              <a:ext uri="{FF2B5EF4-FFF2-40B4-BE49-F238E27FC236}">
                <a16:creationId xmlns:a16="http://schemas.microsoft.com/office/drawing/2014/main" id="{E8304D9D-4A2E-CCA0-3249-2B0AAA7FA58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447600" y="1329750"/>
            <a:ext cx="1998000" cy="199800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Google Shape;238;p36"/>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Clr>
                <a:schemeClr val="dk1"/>
              </a:buClr>
              <a:buSzPts val="3300"/>
              <a:buFont typeface="Arial"/>
              <a:buNone/>
            </a:pPr>
            <a:r>
              <a:rPr lang="en" dirty="0"/>
              <a:t>Key Acronyms</a:t>
            </a:r>
            <a:endParaRPr dirty="0"/>
          </a:p>
        </p:txBody>
      </p:sp>
      <p:sp>
        <p:nvSpPr>
          <p:cNvPr id="239" name="Google Shape;239;p36"/>
          <p:cNvSpPr txBox="1">
            <a:spLocks noGrp="1"/>
          </p:cNvSpPr>
          <p:nvPr>
            <p:ph type="sldNum" idx="12"/>
          </p:nvPr>
        </p:nvSpPr>
        <p:spPr>
          <a:xfrm>
            <a:off x="6457950" y="4632722"/>
            <a:ext cx="2057400" cy="273900"/>
          </a:xfrm>
          <a:prstGeom prst="rect">
            <a:avLst/>
          </a:prstGeom>
          <a:noFill/>
          <a:ln>
            <a:noFill/>
          </a:ln>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a:t>3</a:t>
            </a:fld>
            <a:endParaRPr/>
          </a:p>
        </p:txBody>
      </p:sp>
      <p:sp>
        <p:nvSpPr>
          <p:cNvPr id="3" name="TextBox 2">
            <a:extLst>
              <a:ext uri="{FF2B5EF4-FFF2-40B4-BE49-F238E27FC236}">
                <a16:creationId xmlns:a16="http://schemas.microsoft.com/office/drawing/2014/main" id="{CF93FC3F-797E-2A50-B9A7-30A9F003A2E5}"/>
              </a:ext>
            </a:extLst>
          </p:cNvPr>
          <p:cNvSpPr txBox="1"/>
          <p:nvPr/>
        </p:nvSpPr>
        <p:spPr>
          <a:xfrm>
            <a:off x="400950" y="1418720"/>
            <a:ext cx="8114400" cy="3547125"/>
          </a:xfrm>
          <a:prstGeom prst="rect">
            <a:avLst/>
          </a:prstGeom>
          <a:noFill/>
        </p:spPr>
        <p:txBody>
          <a:bodyPr wrap="square">
            <a:spAutoFit/>
          </a:bodyPr>
          <a:lstStyle/>
          <a:p>
            <a:pPr marL="127000" lvl="0" algn="l" rtl="0">
              <a:lnSpc>
                <a:spcPct val="115000"/>
              </a:lnSpc>
              <a:spcBef>
                <a:spcPts val="800"/>
              </a:spcBef>
              <a:spcAft>
                <a:spcPts val="0"/>
              </a:spcAft>
              <a:buClr>
                <a:srgbClr val="262626"/>
              </a:buClr>
              <a:buSzPts val="1600"/>
            </a:pPr>
            <a:r>
              <a:rPr lang="en-US" sz="2000" dirty="0">
                <a:solidFill>
                  <a:srgbClr val="262626"/>
                </a:solidFill>
              </a:rPr>
              <a:t>FCC - Federal Communications Commission</a:t>
            </a:r>
          </a:p>
          <a:p>
            <a:pPr marL="127000" lvl="0" algn="l" rtl="0">
              <a:lnSpc>
                <a:spcPct val="115000"/>
              </a:lnSpc>
              <a:spcBef>
                <a:spcPts val="800"/>
              </a:spcBef>
              <a:spcAft>
                <a:spcPts val="0"/>
              </a:spcAft>
              <a:buClr>
                <a:srgbClr val="262626"/>
              </a:buClr>
              <a:buSzPts val="1600"/>
            </a:pPr>
            <a:r>
              <a:rPr lang="en-US" sz="2000" dirty="0">
                <a:solidFill>
                  <a:srgbClr val="262626"/>
                </a:solidFill>
              </a:rPr>
              <a:t>NTIA - National Telecommunications and Information Administration</a:t>
            </a:r>
          </a:p>
          <a:p>
            <a:pPr marL="127000">
              <a:lnSpc>
                <a:spcPct val="115000"/>
              </a:lnSpc>
              <a:spcBef>
                <a:spcPts val="800"/>
              </a:spcBef>
              <a:buClr>
                <a:srgbClr val="262626"/>
              </a:buClr>
              <a:buSzPts val="1600"/>
            </a:pPr>
            <a:r>
              <a:rPr lang="en-US" sz="2000" dirty="0">
                <a:solidFill>
                  <a:srgbClr val="262626"/>
                </a:solidFill>
              </a:rPr>
              <a:t>BEAD - Broadband Equity, Access, and Deployment Program</a:t>
            </a:r>
          </a:p>
          <a:p>
            <a:pPr marL="127000">
              <a:lnSpc>
                <a:spcPct val="115000"/>
              </a:lnSpc>
              <a:spcBef>
                <a:spcPts val="800"/>
              </a:spcBef>
              <a:buClr>
                <a:srgbClr val="262626"/>
              </a:buClr>
              <a:buSzPts val="1600"/>
            </a:pPr>
            <a:r>
              <a:rPr lang="en-US" sz="2000" dirty="0">
                <a:solidFill>
                  <a:srgbClr val="262626"/>
                </a:solidFill>
              </a:rPr>
              <a:t>BDC – Broadband Data Collection</a:t>
            </a:r>
          </a:p>
          <a:p>
            <a:pPr marL="127000" lvl="0" algn="l" rtl="0">
              <a:lnSpc>
                <a:spcPct val="115000"/>
              </a:lnSpc>
              <a:spcBef>
                <a:spcPts val="800"/>
              </a:spcBef>
              <a:spcAft>
                <a:spcPts val="0"/>
              </a:spcAft>
              <a:buClr>
                <a:srgbClr val="262626"/>
              </a:buClr>
              <a:buSzPts val="1600"/>
            </a:pPr>
            <a:r>
              <a:rPr lang="en-US" sz="2000" dirty="0">
                <a:solidFill>
                  <a:srgbClr val="262626"/>
                </a:solidFill>
              </a:rPr>
              <a:t>BSL – Broadband Serviceable Location</a:t>
            </a:r>
          </a:p>
          <a:p>
            <a:pPr marL="127000" lvl="0" algn="l" rtl="0">
              <a:lnSpc>
                <a:spcPct val="115000"/>
              </a:lnSpc>
              <a:spcBef>
                <a:spcPts val="800"/>
              </a:spcBef>
              <a:spcAft>
                <a:spcPts val="0"/>
              </a:spcAft>
              <a:buClr>
                <a:srgbClr val="262626"/>
              </a:buClr>
              <a:buSzPts val="1600"/>
            </a:pPr>
            <a:r>
              <a:rPr lang="en-US" sz="2000" dirty="0">
                <a:solidFill>
                  <a:srgbClr val="262626"/>
                </a:solidFill>
              </a:rPr>
              <a:t>CAI – Community Anchor Institution</a:t>
            </a:r>
          </a:p>
          <a:p>
            <a:pPr marL="127000" lvl="0" algn="l" rtl="0">
              <a:lnSpc>
                <a:spcPct val="115000"/>
              </a:lnSpc>
              <a:spcBef>
                <a:spcPts val="800"/>
              </a:spcBef>
              <a:spcAft>
                <a:spcPts val="0"/>
              </a:spcAft>
              <a:buClr>
                <a:srgbClr val="262626"/>
              </a:buClr>
              <a:buSzPts val="1600"/>
            </a:pPr>
            <a:r>
              <a:rPr lang="en-US" sz="2000" dirty="0">
                <a:solidFill>
                  <a:srgbClr val="262626"/>
                </a:solidFill>
              </a:rPr>
              <a:t>MDU – Multiple Dwelling Units</a:t>
            </a:r>
          </a:p>
          <a:p>
            <a:pPr marL="457200" lvl="0" indent="-330200" algn="l" rtl="0">
              <a:lnSpc>
                <a:spcPct val="115000"/>
              </a:lnSpc>
              <a:spcBef>
                <a:spcPts val="800"/>
              </a:spcBef>
              <a:spcAft>
                <a:spcPts val="0"/>
              </a:spcAft>
              <a:buClr>
                <a:srgbClr val="262626"/>
              </a:buClr>
              <a:buSzPts val="1600"/>
              <a:buChar char="●"/>
            </a:pPr>
            <a:endParaRPr lang="en-US" sz="1600" dirty="0">
              <a:solidFill>
                <a:srgbClr val="262626"/>
              </a:solidFill>
            </a:endParaRPr>
          </a:p>
        </p:txBody>
      </p:sp>
      <p:pic>
        <p:nvPicPr>
          <p:cNvPr id="4" name="Graphic 3" descr="Question Mark with solid fill">
            <a:extLst>
              <a:ext uri="{FF2B5EF4-FFF2-40B4-BE49-F238E27FC236}">
                <a16:creationId xmlns:a16="http://schemas.microsoft.com/office/drawing/2014/main" id="{E39191E5-DC6F-CC6F-1A61-535E9D86110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917315" y="34012"/>
            <a:ext cx="1309370" cy="1309370"/>
          </a:xfrm>
          <a:prstGeom prst="rect">
            <a:avLst/>
          </a:prstGeom>
        </p:spPr>
      </p:pic>
    </p:spTree>
    <p:extLst>
      <p:ext uri="{BB962C8B-B14F-4D97-AF65-F5344CB8AC3E}">
        <p14:creationId xmlns:p14="http://schemas.microsoft.com/office/powerpoint/2010/main" val="33094748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2" name="Google Shape;272;p39"/>
          <p:cNvSpPr txBox="1">
            <a:spLocks noGrp="1"/>
          </p:cNvSpPr>
          <p:nvPr>
            <p:ph type="title"/>
          </p:nvPr>
        </p:nvSpPr>
        <p:spPr>
          <a:xfrm>
            <a:off x="628650" y="-30956"/>
            <a:ext cx="7886700" cy="994200"/>
          </a:xfrm>
          <a:prstGeom prst="rect">
            <a:avLst/>
          </a:prstGeom>
        </p:spPr>
        <p:txBody>
          <a:bodyPr spcFirstLastPara="1" wrap="square" lIns="68575" tIns="34275" rIns="68575" bIns="34275" anchor="ctr" anchorCtr="0">
            <a:normAutofit/>
          </a:bodyPr>
          <a:lstStyle/>
          <a:p>
            <a:pPr marL="0" lvl="0" indent="0" algn="l" rtl="0">
              <a:spcBef>
                <a:spcPts val="0"/>
              </a:spcBef>
              <a:spcAft>
                <a:spcPts val="0"/>
              </a:spcAft>
              <a:buNone/>
            </a:pPr>
            <a:r>
              <a:rPr lang="en"/>
              <a:t>State Challenge Process</a:t>
            </a:r>
            <a:endParaRPr/>
          </a:p>
        </p:txBody>
      </p:sp>
      <p:sp>
        <p:nvSpPr>
          <p:cNvPr id="273" name="Google Shape;273;p39"/>
          <p:cNvSpPr txBox="1">
            <a:spLocks noGrp="1"/>
          </p:cNvSpPr>
          <p:nvPr>
            <p:ph type="body" idx="1"/>
          </p:nvPr>
        </p:nvSpPr>
        <p:spPr>
          <a:xfrm>
            <a:off x="628650" y="990369"/>
            <a:ext cx="7886700" cy="451200"/>
          </a:xfrm>
          <a:prstGeom prst="rect">
            <a:avLst/>
          </a:prstGeom>
        </p:spPr>
        <p:txBody>
          <a:bodyPr spcFirstLastPara="1" wrap="square" lIns="68575" tIns="34275" rIns="68575" bIns="34275" anchor="t" anchorCtr="0">
            <a:normAutofit fontScale="77500" lnSpcReduction="20000"/>
          </a:bodyPr>
          <a:lstStyle/>
          <a:p>
            <a:pPr marL="0" lvl="0" indent="0" algn="l" rtl="0">
              <a:spcBef>
                <a:spcPts val="800"/>
              </a:spcBef>
              <a:spcAft>
                <a:spcPts val="0"/>
              </a:spcAft>
              <a:buNone/>
            </a:pPr>
            <a:r>
              <a:rPr lang="en"/>
              <a:t>Purpose: Finalize the list of locations eligible for BEAD-funded projects</a:t>
            </a:r>
            <a:endParaRPr/>
          </a:p>
        </p:txBody>
      </p:sp>
      <p:graphicFrame>
        <p:nvGraphicFramePr>
          <p:cNvPr id="274" name="Google Shape;274;p39"/>
          <p:cNvGraphicFramePr/>
          <p:nvPr/>
        </p:nvGraphicFramePr>
        <p:xfrm>
          <a:off x="508100" y="1441575"/>
          <a:ext cx="8452050" cy="3523825"/>
        </p:xfrm>
        <a:graphic>
          <a:graphicData uri="http://schemas.openxmlformats.org/drawingml/2006/table">
            <a:tbl>
              <a:tblPr>
                <a:noFill/>
                <a:tableStyleId>{E304280C-515D-48EE-B344-1D9B92CE0406}</a:tableStyleId>
              </a:tblPr>
              <a:tblGrid>
                <a:gridCol w="3694200">
                  <a:extLst>
                    <a:ext uri="{9D8B030D-6E8A-4147-A177-3AD203B41FA5}">
                      <a16:colId xmlns:a16="http://schemas.microsoft.com/office/drawing/2014/main" val="20000"/>
                    </a:ext>
                  </a:extLst>
                </a:gridCol>
                <a:gridCol w="4757850">
                  <a:extLst>
                    <a:ext uri="{9D8B030D-6E8A-4147-A177-3AD203B41FA5}">
                      <a16:colId xmlns:a16="http://schemas.microsoft.com/office/drawing/2014/main" val="20001"/>
                    </a:ext>
                  </a:extLst>
                </a:gridCol>
              </a:tblGrid>
              <a:tr h="3523825">
                <a:tc>
                  <a:txBody>
                    <a:bodyPr/>
                    <a:lstStyle/>
                    <a:p>
                      <a:pPr marL="457200" lvl="0" indent="-330200" algn="l" rtl="0">
                        <a:lnSpc>
                          <a:spcPct val="115000"/>
                        </a:lnSpc>
                        <a:spcBef>
                          <a:spcPts val="800"/>
                        </a:spcBef>
                        <a:spcAft>
                          <a:spcPts val="0"/>
                        </a:spcAft>
                        <a:buClr>
                          <a:srgbClr val="262626"/>
                        </a:buClr>
                        <a:buSzPts val="1600"/>
                        <a:buChar char="●"/>
                      </a:pPr>
                      <a:r>
                        <a:rPr lang="en" sz="1600" dirty="0">
                          <a:solidFill>
                            <a:srgbClr val="262626"/>
                          </a:solidFill>
                        </a:rPr>
                        <a:t>Eligible challengers:</a:t>
                      </a:r>
                      <a:endParaRPr sz="1600" dirty="0">
                        <a:solidFill>
                          <a:srgbClr val="262626"/>
                        </a:solidFill>
                      </a:endParaRPr>
                    </a:p>
                    <a:p>
                      <a:pPr marL="914400" lvl="1" indent="-298450" algn="l" rtl="0">
                        <a:lnSpc>
                          <a:spcPct val="115000"/>
                        </a:lnSpc>
                        <a:spcBef>
                          <a:spcPts val="0"/>
                        </a:spcBef>
                        <a:spcAft>
                          <a:spcPts val="0"/>
                        </a:spcAft>
                        <a:buClr>
                          <a:schemeClr val="dk1"/>
                        </a:buClr>
                        <a:buSzPts val="1100"/>
                        <a:buChar char="○"/>
                      </a:pPr>
                      <a:r>
                        <a:rPr lang="en" sz="1500" dirty="0">
                          <a:solidFill>
                            <a:schemeClr val="dk1"/>
                          </a:solidFill>
                        </a:rPr>
                        <a:t>Internet service providers</a:t>
                      </a:r>
                      <a:endParaRPr sz="1500" dirty="0">
                        <a:solidFill>
                          <a:schemeClr val="dk1"/>
                        </a:solidFill>
                      </a:endParaRPr>
                    </a:p>
                    <a:p>
                      <a:pPr marL="914400" lvl="1" indent="-298450" algn="l" rtl="0">
                        <a:lnSpc>
                          <a:spcPct val="115000"/>
                        </a:lnSpc>
                        <a:spcBef>
                          <a:spcPts val="0"/>
                        </a:spcBef>
                        <a:spcAft>
                          <a:spcPts val="0"/>
                        </a:spcAft>
                        <a:buClr>
                          <a:schemeClr val="dk1"/>
                        </a:buClr>
                        <a:buSzPts val="1100"/>
                        <a:buChar char="○"/>
                      </a:pPr>
                      <a:r>
                        <a:rPr lang="en" sz="1500" dirty="0">
                          <a:solidFill>
                            <a:schemeClr val="dk1"/>
                          </a:solidFill>
                        </a:rPr>
                        <a:t>Local and Tribal governments</a:t>
                      </a:r>
                      <a:endParaRPr sz="1500" dirty="0">
                        <a:solidFill>
                          <a:schemeClr val="dk1"/>
                        </a:solidFill>
                      </a:endParaRPr>
                    </a:p>
                    <a:p>
                      <a:pPr marL="914400" lvl="1" indent="-298450" algn="l" rtl="0">
                        <a:lnSpc>
                          <a:spcPct val="115000"/>
                        </a:lnSpc>
                        <a:spcBef>
                          <a:spcPts val="0"/>
                        </a:spcBef>
                        <a:spcAft>
                          <a:spcPts val="0"/>
                        </a:spcAft>
                        <a:buClr>
                          <a:schemeClr val="dk1"/>
                        </a:buClr>
                        <a:buSzPts val="1100"/>
                        <a:buChar char="○"/>
                      </a:pPr>
                      <a:r>
                        <a:rPr lang="en" sz="1500" dirty="0">
                          <a:solidFill>
                            <a:schemeClr val="dk1"/>
                          </a:solidFill>
                        </a:rPr>
                        <a:t>Nonprofit organizations</a:t>
                      </a:r>
                      <a:endParaRPr sz="1500" dirty="0">
                        <a:solidFill>
                          <a:schemeClr val="dk1"/>
                        </a:solidFill>
                      </a:endParaRPr>
                    </a:p>
                    <a:p>
                      <a:pPr marL="0" lvl="0" indent="0" algn="l" rtl="0">
                        <a:spcBef>
                          <a:spcPts val="0"/>
                        </a:spcBef>
                        <a:spcAft>
                          <a:spcPts val="0"/>
                        </a:spcAft>
                        <a:buNone/>
                      </a:pPr>
                      <a:endParaRPr sz="1600" dirty="0">
                        <a:solidFill>
                          <a:srgbClr val="262626"/>
                        </a:solidFil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457200" lvl="0" indent="-330200" algn="l" rtl="0">
                        <a:lnSpc>
                          <a:spcPct val="115000"/>
                        </a:lnSpc>
                        <a:spcBef>
                          <a:spcPts val="800"/>
                        </a:spcBef>
                        <a:spcAft>
                          <a:spcPts val="0"/>
                        </a:spcAft>
                        <a:buClr>
                          <a:srgbClr val="262626"/>
                        </a:buClr>
                        <a:buSzPts val="1600"/>
                        <a:buChar char="●"/>
                      </a:pPr>
                      <a:r>
                        <a:rPr lang="en" sz="1600" dirty="0">
                          <a:solidFill>
                            <a:srgbClr val="262626"/>
                          </a:solidFill>
                        </a:rPr>
                        <a:t>Eligible challenges:</a:t>
                      </a:r>
                      <a:endParaRPr sz="1600" dirty="0">
                        <a:solidFill>
                          <a:srgbClr val="262626"/>
                        </a:solidFill>
                      </a:endParaRPr>
                    </a:p>
                    <a:p>
                      <a:pPr marL="914400" lvl="1" indent="-298450" algn="l" rtl="0">
                        <a:lnSpc>
                          <a:spcPct val="115000"/>
                        </a:lnSpc>
                        <a:spcBef>
                          <a:spcPts val="0"/>
                        </a:spcBef>
                        <a:spcAft>
                          <a:spcPts val="0"/>
                        </a:spcAft>
                        <a:buClr>
                          <a:schemeClr val="dk1"/>
                        </a:buClr>
                        <a:buSzPts val="1100"/>
                        <a:buChar char="○"/>
                      </a:pPr>
                      <a:r>
                        <a:rPr lang="en" sz="1500" dirty="0">
                          <a:solidFill>
                            <a:schemeClr val="dk1"/>
                          </a:solidFill>
                        </a:rPr>
                        <a:t>Identification of eligible CAIs</a:t>
                      </a:r>
                      <a:endParaRPr sz="1500" dirty="0">
                        <a:solidFill>
                          <a:schemeClr val="dk1"/>
                        </a:solidFill>
                      </a:endParaRPr>
                    </a:p>
                    <a:p>
                      <a:pPr marL="914400" lvl="1" indent="-323850" algn="l" rtl="0">
                        <a:lnSpc>
                          <a:spcPct val="115000"/>
                        </a:lnSpc>
                        <a:spcBef>
                          <a:spcPts val="0"/>
                        </a:spcBef>
                        <a:spcAft>
                          <a:spcPts val="0"/>
                        </a:spcAft>
                        <a:buClr>
                          <a:schemeClr val="dk1"/>
                        </a:buClr>
                        <a:buSzPts val="1500"/>
                        <a:buChar char="○"/>
                      </a:pPr>
                      <a:r>
                        <a:rPr lang="en" sz="1500" dirty="0">
                          <a:solidFill>
                            <a:schemeClr val="dk1"/>
                          </a:solidFill>
                        </a:rPr>
                        <a:t>CAI BEAD eligibility determinations</a:t>
                      </a:r>
                      <a:endParaRPr sz="1500" dirty="0">
                        <a:solidFill>
                          <a:schemeClr val="dk1"/>
                        </a:solidFill>
                      </a:endParaRPr>
                    </a:p>
                    <a:p>
                      <a:pPr marL="914400" lvl="1" indent="-323850" algn="l" rtl="0">
                        <a:lnSpc>
                          <a:spcPct val="115000"/>
                        </a:lnSpc>
                        <a:spcBef>
                          <a:spcPts val="0"/>
                        </a:spcBef>
                        <a:spcAft>
                          <a:spcPts val="0"/>
                        </a:spcAft>
                        <a:buClr>
                          <a:schemeClr val="dk1"/>
                        </a:buClr>
                        <a:buSzPts val="1500"/>
                        <a:buChar char="○"/>
                      </a:pPr>
                      <a:r>
                        <a:rPr lang="en" sz="1500" dirty="0">
                          <a:solidFill>
                            <a:schemeClr val="dk1"/>
                          </a:solidFill>
                        </a:rPr>
                        <a:t>BEAD eligibility determinations for existing Broadband Serviceable Locations (BSLs)</a:t>
                      </a:r>
                      <a:endParaRPr sz="1500" dirty="0">
                        <a:solidFill>
                          <a:schemeClr val="dk1"/>
                        </a:solidFill>
                      </a:endParaRPr>
                    </a:p>
                    <a:p>
                      <a:pPr marL="1371600" lvl="2" indent="-304800" algn="l" rtl="0">
                        <a:lnSpc>
                          <a:spcPct val="115000"/>
                        </a:lnSpc>
                        <a:spcBef>
                          <a:spcPts val="0"/>
                        </a:spcBef>
                        <a:spcAft>
                          <a:spcPts val="0"/>
                        </a:spcAft>
                        <a:buClr>
                          <a:schemeClr val="dk1"/>
                        </a:buClr>
                        <a:buSzPts val="1200"/>
                        <a:buChar char="■"/>
                      </a:pPr>
                      <a:r>
                        <a:rPr lang="en" sz="1200" dirty="0">
                          <a:solidFill>
                            <a:schemeClr val="dk1"/>
                          </a:solidFill>
                        </a:rPr>
                        <a:t>Availability</a:t>
                      </a:r>
                      <a:endParaRPr sz="1200" dirty="0">
                        <a:solidFill>
                          <a:schemeClr val="dk1"/>
                        </a:solidFill>
                      </a:endParaRPr>
                    </a:p>
                    <a:p>
                      <a:pPr marL="1371600" lvl="2" indent="-298450" algn="l" rtl="0">
                        <a:lnSpc>
                          <a:spcPct val="115000"/>
                        </a:lnSpc>
                        <a:spcBef>
                          <a:spcPts val="0"/>
                        </a:spcBef>
                        <a:spcAft>
                          <a:spcPts val="0"/>
                        </a:spcAft>
                        <a:buClr>
                          <a:schemeClr val="dk1"/>
                        </a:buClr>
                        <a:buSzPts val="1100"/>
                        <a:buChar char="■"/>
                      </a:pPr>
                      <a:r>
                        <a:rPr lang="en" sz="1200" dirty="0">
                          <a:solidFill>
                            <a:schemeClr val="dk1"/>
                          </a:solidFill>
                        </a:rPr>
                        <a:t>Speeds</a:t>
                      </a:r>
                      <a:endParaRPr sz="1200" dirty="0">
                        <a:solidFill>
                          <a:schemeClr val="dk1"/>
                        </a:solidFill>
                      </a:endParaRPr>
                    </a:p>
                    <a:p>
                      <a:pPr marL="1371600" lvl="2" indent="-298450" algn="l" rtl="0">
                        <a:lnSpc>
                          <a:spcPct val="115000"/>
                        </a:lnSpc>
                        <a:spcBef>
                          <a:spcPts val="0"/>
                        </a:spcBef>
                        <a:spcAft>
                          <a:spcPts val="0"/>
                        </a:spcAft>
                        <a:buClr>
                          <a:schemeClr val="dk1"/>
                        </a:buClr>
                        <a:buSzPts val="1100"/>
                        <a:buChar char="■"/>
                      </a:pPr>
                      <a:r>
                        <a:rPr lang="en" sz="1200" dirty="0">
                          <a:solidFill>
                            <a:schemeClr val="dk1"/>
                          </a:solidFill>
                        </a:rPr>
                        <a:t>Latency</a:t>
                      </a:r>
                      <a:endParaRPr sz="1200" dirty="0">
                        <a:solidFill>
                          <a:schemeClr val="dk1"/>
                        </a:solidFill>
                      </a:endParaRPr>
                    </a:p>
                    <a:p>
                      <a:pPr marL="1371600" lvl="2" indent="-298450" algn="l" rtl="0">
                        <a:lnSpc>
                          <a:spcPct val="115000"/>
                        </a:lnSpc>
                        <a:spcBef>
                          <a:spcPts val="0"/>
                        </a:spcBef>
                        <a:spcAft>
                          <a:spcPts val="0"/>
                        </a:spcAft>
                        <a:buClr>
                          <a:schemeClr val="dk1"/>
                        </a:buClr>
                        <a:buSzPts val="1100"/>
                        <a:buChar char="■"/>
                      </a:pPr>
                      <a:r>
                        <a:rPr lang="en" sz="1200" dirty="0">
                          <a:solidFill>
                            <a:schemeClr val="dk1"/>
                          </a:solidFill>
                        </a:rPr>
                        <a:t>Data caps</a:t>
                      </a:r>
                      <a:endParaRPr sz="1200" dirty="0">
                        <a:solidFill>
                          <a:schemeClr val="dk1"/>
                        </a:solidFill>
                      </a:endParaRPr>
                    </a:p>
                    <a:p>
                      <a:pPr marL="1371600" lvl="2" indent="-298450" algn="l" rtl="0">
                        <a:lnSpc>
                          <a:spcPct val="115000"/>
                        </a:lnSpc>
                        <a:spcBef>
                          <a:spcPts val="0"/>
                        </a:spcBef>
                        <a:spcAft>
                          <a:spcPts val="0"/>
                        </a:spcAft>
                        <a:buClr>
                          <a:schemeClr val="dk1"/>
                        </a:buClr>
                        <a:buSzPts val="1100"/>
                        <a:buChar char="■"/>
                      </a:pPr>
                      <a:r>
                        <a:rPr lang="en" sz="1200" dirty="0">
                          <a:solidFill>
                            <a:schemeClr val="dk1"/>
                          </a:solidFill>
                        </a:rPr>
                        <a:t>Technology type</a:t>
                      </a:r>
                      <a:endParaRPr sz="1200" dirty="0">
                        <a:solidFill>
                          <a:schemeClr val="dk1"/>
                        </a:solidFill>
                      </a:endParaRPr>
                    </a:p>
                    <a:p>
                      <a:pPr marL="1371600" lvl="2" indent="-298450" algn="l" rtl="0">
                        <a:lnSpc>
                          <a:spcPct val="115000"/>
                        </a:lnSpc>
                        <a:spcBef>
                          <a:spcPts val="0"/>
                        </a:spcBef>
                        <a:spcAft>
                          <a:spcPts val="0"/>
                        </a:spcAft>
                        <a:buClr>
                          <a:schemeClr val="dk1"/>
                        </a:buClr>
                        <a:buSzPts val="1100"/>
                        <a:buChar char="■"/>
                      </a:pPr>
                      <a:r>
                        <a:rPr lang="en" sz="1200" dirty="0">
                          <a:solidFill>
                            <a:schemeClr val="dk1"/>
                          </a:solidFill>
                        </a:rPr>
                        <a:t>Service type (whether residential or business)</a:t>
                      </a:r>
                      <a:endParaRPr sz="1200" dirty="0">
                        <a:solidFill>
                          <a:schemeClr val="dk1"/>
                        </a:solidFill>
                      </a:endParaRPr>
                    </a:p>
                    <a:p>
                      <a:pPr marL="914400" lvl="1" indent="-298450" algn="l" rtl="0">
                        <a:lnSpc>
                          <a:spcPct val="115000"/>
                        </a:lnSpc>
                        <a:spcBef>
                          <a:spcPts val="0"/>
                        </a:spcBef>
                        <a:spcAft>
                          <a:spcPts val="0"/>
                        </a:spcAft>
                        <a:buClr>
                          <a:schemeClr val="dk1"/>
                        </a:buClr>
                        <a:buSzPts val="1100"/>
                        <a:buChar char="○"/>
                      </a:pPr>
                      <a:r>
                        <a:rPr lang="en" sz="1500" dirty="0">
                          <a:solidFill>
                            <a:schemeClr val="dk1"/>
                          </a:solidFill>
                        </a:rPr>
                        <a:t>Enforceable commitments</a:t>
                      </a:r>
                      <a:endParaRPr sz="1500" dirty="0">
                        <a:solidFill>
                          <a:schemeClr val="dk1"/>
                        </a:solidFill>
                      </a:endParaRPr>
                    </a:p>
                    <a:p>
                      <a:pPr marL="914400" lvl="1" indent="-298450" algn="l" rtl="0">
                        <a:lnSpc>
                          <a:spcPct val="115000"/>
                        </a:lnSpc>
                        <a:spcBef>
                          <a:spcPts val="0"/>
                        </a:spcBef>
                        <a:spcAft>
                          <a:spcPts val="0"/>
                        </a:spcAft>
                        <a:buClr>
                          <a:schemeClr val="dk1"/>
                        </a:buClr>
                        <a:buSzPts val="1100"/>
                        <a:buChar char="○"/>
                      </a:pPr>
                      <a:r>
                        <a:rPr lang="en" sz="1500" dirty="0">
                          <a:solidFill>
                            <a:schemeClr val="dk1"/>
                          </a:solidFill>
                        </a:rPr>
                        <a:t>Planned service</a:t>
                      </a:r>
                      <a:endParaRPr sz="1200" dirty="0">
                        <a:solidFill>
                          <a:srgbClr val="262626"/>
                        </a:solidFil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pic>
        <p:nvPicPr>
          <p:cNvPr id="275" name="Google Shape;275;p39"/>
          <p:cNvPicPr preferRelativeResize="0"/>
          <p:nvPr/>
        </p:nvPicPr>
        <p:blipFill rotWithShape="1">
          <a:blip r:embed="rId3">
            <a:alphaModFix/>
          </a:blip>
          <a:srcRect l="26485" t="44759" r="29038" b="11332"/>
          <a:stretch/>
        </p:blipFill>
        <p:spPr>
          <a:xfrm>
            <a:off x="1202100" y="2644650"/>
            <a:ext cx="2287626" cy="2258450"/>
          </a:xfrm>
          <a:prstGeom prst="rect">
            <a:avLst/>
          </a:prstGeom>
          <a:noFill/>
          <a:ln>
            <a:noFill/>
          </a:ln>
        </p:spPr>
      </p:pic>
    </p:spTree>
    <p:extLst>
      <p:ext uri="{BB962C8B-B14F-4D97-AF65-F5344CB8AC3E}">
        <p14:creationId xmlns:p14="http://schemas.microsoft.com/office/powerpoint/2010/main" val="1966782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pic>
        <p:nvPicPr>
          <p:cNvPr id="3" name="Picture 2" descr="A graph with colorful lines and numbers&#10;&#10;Description automatically generated with medium confidence">
            <a:extLst>
              <a:ext uri="{FF2B5EF4-FFF2-40B4-BE49-F238E27FC236}">
                <a16:creationId xmlns:a16="http://schemas.microsoft.com/office/drawing/2014/main" id="{A1C080E5-05DB-D9D8-F982-7CB0B9C292CB}"/>
              </a:ext>
            </a:extLst>
          </p:cNvPr>
          <p:cNvPicPr>
            <a:picLocks noChangeAspect="1"/>
          </p:cNvPicPr>
          <p:nvPr/>
        </p:nvPicPr>
        <p:blipFill>
          <a:blip r:embed="rId3"/>
          <a:stretch>
            <a:fillRect/>
          </a:stretch>
        </p:blipFill>
        <p:spPr>
          <a:xfrm>
            <a:off x="129090" y="148822"/>
            <a:ext cx="8509299" cy="4678452"/>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Google Shape;253;p37"/>
          <p:cNvSpPr txBox="1">
            <a:spLocks noGrp="1"/>
          </p:cNvSpPr>
          <p:nvPr>
            <p:ph type="title"/>
          </p:nvPr>
        </p:nvSpPr>
        <p:spPr>
          <a:xfrm>
            <a:off x="4769575" y="151850"/>
            <a:ext cx="4267200" cy="1452000"/>
          </a:xfrm>
          <a:prstGeom prst="rect">
            <a:avLst/>
          </a:prstGeom>
        </p:spPr>
        <p:txBody>
          <a:bodyPr spcFirstLastPara="1" wrap="square" lIns="68575" tIns="34275" rIns="68575" bIns="34275" anchor="ctr" anchorCtr="0">
            <a:normAutofit/>
          </a:bodyPr>
          <a:lstStyle/>
          <a:p>
            <a:pPr marL="0" lvl="0" indent="0" algn="l" rtl="0">
              <a:spcBef>
                <a:spcPts val="0"/>
              </a:spcBef>
              <a:spcAft>
                <a:spcPts val="0"/>
              </a:spcAft>
              <a:buNone/>
            </a:pPr>
            <a:r>
              <a:rPr lang="en"/>
              <a:t>Unserved and Underserved Locations</a:t>
            </a:r>
            <a:endParaRPr/>
          </a:p>
        </p:txBody>
      </p:sp>
      <p:pic>
        <p:nvPicPr>
          <p:cNvPr id="254" name="Google Shape;254;p37"/>
          <p:cNvPicPr preferRelativeResize="0"/>
          <p:nvPr/>
        </p:nvPicPr>
        <p:blipFill>
          <a:blip r:embed="rId3">
            <a:alphaModFix/>
          </a:blip>
          <a:stretch>
            <a:fillRect/>
          </a:stretch>
        </p:blipFill>
        <p:spPr>
          <a:xfrm>
            <a:off x="152400" y="151851"/>
            <a:ext cx="4419600" cy="4839251"/>
          </a:xfrm>
          <a:prstGeom prst="rect">
            <a:avLst/>
          </a:prstGeom>
          <a:noFill/>
          <a:ln>
            <a:noFill/>
          </a:ln>
        </p:spPr>
      </p:pic>
      <p:pic>
        <p:nvPicPr>
          <p:cNvPr id="255" name="Google Shape;255;p37"/>
          <p:cNvPicPr preferRelativeResize="0"/>
          <p:nvPr/>
        </p:nvPicPr>
        <p:blipFill>
          <a:blip r:embed="rId4">
            <a:alphaModFix/>
          </a:blip>
          <a:stretch>
            <a:fillRect/>
          </a:stretch>
        </p:blipFill>
        <p:spPr>
          <a:xfrm>
            <a:off x="4724400" y="1756250"/>
            <a:ext cx="4267200" cy="1931624"/>
          </a:xfrm>
          <a:prstGeom prst="rect">
            <a:avLst/>
          </a:prstGeom>
          <a:noFill/>
          <a:ln>
            <a:noFill/>
          </a:ln>
        </p:spPr>
      </p:pic>
      <p:pic>
        <p:nvPicPr>
          <p:cNvPr id="256" name="Google Shape;256;p37"/>
          <p:cNvPicPr preferRelativeResize="0"/>
          <p:nvPr/>
        </p:nvPicPr>
        <p:blipFill>
          <a:blip r:embed="rId5">
            <a:alphaModFix/>
          </a:blip>
          <a:stretch>
            <a:fillRect/>
          </a:stretch>
        </p:blipFill>
        <p:spPr>
          <a:xfrm>
            <a:off x="4769575" y="3557498"/>
            <a:ext cx="3005925" cy="15860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097C94-307A-32F1-4EC6-A185D9BC78AA}"/>
              </a:ext>
            </a:extLst>
          </p:cNvPr>
          <p:cNvSpPr>
            <a:spLocks noGrp="1"/>
          </p:cNvSpPr>
          <p:nvPr>
            <p:ph type="title"/>
          </p:nvPr>
        </p:nvSpPr>
        <p:spPr>
          <a:xfrm>
            <a:off x="628650" y="273844"/>
            <a:ext cx="3043350" cy="2915756"/>
          </a:xfrm>
        </p:spPr>
        <p:txBody>
          <a:bodyPr/>
          <a:lstStyle/>
          <a:p>
            <a:r>
              <a:rPr lang="en-US" dirty="0"/>
              <a:t>Map of Broadband Serviceable Locations (BSL)</a:t>
            </a:r>
          </a:p>
        </p:txBody>
      </p:sp>
      <p:pic>
        <p:nvPicPr>
          <p:cNvPr id="6" name="Picture 5" descr="A map with many dots&#10;&#10;Description automatically generated">
            <a:extLst>
              <a:ext uri="{FF2B5EF4-FFF2-40B4-BE49-F238E27FC236}">
                <a16:creationId xmlns:a16="http://schemas.microsoft.com/office/drawing/2014/main" id="{50412177-0470-7759-74C5-53152CC277D2}"/>
              </a:ext>
            </a:extLst>
          </p:cNvPr>
          <p:cNvPicPr>
            <a:picLocks noChangeAspect="1"/>
          </p:cNvPicPr>
          <p:nvPr/>
        </p:nvPicPr>
        <p:blipFill>
          <a:blip r:embed="rId2"/>
          <a:stretch>
            <a:fillRect/>
          </a:stretch>
        </p:blipFill>
        <p:spPr>
          <a:xfrm>
            <a:off x="4089380" y="106520"/>
            <a:ext cx="4183420" cy="4930459"/>
          </a:xfrm>
          <a:prstGeom prst="rect">
            <a:avLst/>
          </a:prstGeom>
        </p:spPr>
      </p:pic>
    </p:spTree>
    <p:extLst>
      <p:ext uri="{BB962C8B-B14F-4D97-AF65-F5344CB8AC3E}">
        <p14:creationId xmlns:p14="http://schemas.microsoft.com/office/powerpoint/2010/main" val="34738440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Google Shape;231;p35"/>
          <p:cNvSpPr txBox="1">
            <a:spLocks noGrp="1"/>
          </p:cNvSpPr>
          <p:nvPr>
            <p:ph type="title"/>
          </p:nvPr>
        </p:nvSpPr>
        <p:spPr>
          <a:xfrm>
            <a:off x="519375" y="98994"/>
            <a:ext cx="3419025" cy="433806"/>
          </a:xfrm>
          <a:prstGeom prst="rect">
            <a:avLst/>
          </a:prstGeom>
        </p:spPr>
        <p:txBody>
          <a:bodyPr spcFirstLastPara="1" wrap="square" lIns="68575" tIns="34275" rIns="68575" bIns="34275" anchor="ctr" anchorCtr="0">
            <a:normAutofit fontScale="90000"/>
          </a:bodyPr>
          <a:lstStyle/>
          <a:p>
            <a:pPr marL="0" lvl="0" indent="0" algn="l" rtl="0">
              <a:spcBef>
                <a:spcPts val="0"/>
              </a:spcBef>
              <a:spcAft>
                <a:spcPts val="0"/>
              </a:spcAft>
              <a:buNone/>
            </a:pPr>
            <a:r>
              <a:rPr lang="en-US" dirty="0"/>
              <a:t>Challenge Types</a:t>
            </a:r>
            <a:endParaRPr dirty="0"/>
          </a:p>
        </p:txBody>
      </p:sp>
      <p:graphicFrame>
        <p:nvGraphicFramePr>
          <p:cNvPr id="233" name="Google Shape;233;p35"/>
          <p:cNvGraphicFramePr/>
          <p:nvPr>
            <p:extLst>
              <p:ext uri="{D42A27DB-BD31-4B8C-83A1-F6EECF244321}">
                <p14:modId xmlns:p14="http://schemas.microsoft.com/office/powerpoint/2010/main" val="4100156912"/>
              </p:ext>
            </p:extLst>
          </p:nvPr>
        </p:nvGraphicFramePr>
        <p:xfrm>
          <a:off x="427950" y="1289000"/>
          <a:ext cx="8648725" cy="396210"/>
        </p:xfrm>
        <a:graphic>
          <a:graphicData uri="http://schemas.openxmlformats.org/drawingml/2006/table">
            <a:tbl>
              <a:tblPr>
                <a:noFill/>
                <a:tableStyleId>{E304280C-515D-48EE-B344-1D9B92CE0406}</a:tableStyleId>
              </a:tblPr>
              <a:tblGrid>
                <a:gridCol w="3648025">
                  <a:extLst>
                    <a:ext uri="{9D8B030D-6E8A-4147-A177-3AD203B41FA5}">
                      <a16:colId xmlns:a16="http://schemas.microsoft.com/office/drawing/2014/main" val="20000"/>
                    </a:ext>
                  </a:extLst>
                </a:gridCol>
                <a:gridCol w="382850">
                  <a:extLst>
                    <a:ext uri="{9D8B030D-6E8A-4147-A177-3AD203B41FA5}">
                      <a16:colId xmlns:a16="http://schemas.microsoft.com/office/drawing/2014/main" val="20001"/>
                    </a:ext>
                  </a:extLst>
                </a:gridCol>
                <a:gridCol w="4617850">
                  <a:extLst>
                    <a:ext uri="{9D8B030D-6E8A-4147-A177-3AD203B41FA5}">
                      <a16:colId xmlns:a16="http://schemas.microsoft.com/office/drawing/2014/main" val="20002"/>
                    </a:ext>
                  </a:extLst>
                </a:gridCol>
              </a:tblGrid>
              <a:tr h="381000">
                <a:tc>
                  <a:txBody>
                    <a:bodyPr/>
                    <a:lstStyle/>
                    <a:p>
                      <a:pPr marL="0" lvl="0" indent="0" algn="l" rtl="0">
                        <a:spcBef>
                          <a:spcPts val="0"/>
                        </a:spcBef>
                        <a:spcAft>
                          <a:spcPts val="0"/>
                        </a:spcAft>
                        <a:buNone/>
                      </a:pPr>
                      <a:endParaRPr dirty="0"/>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l" rtl="0">
                        <a:lnSpc>
                          <a:spcPct val="90000"/>
                        </a:lnSpc>
                        <a:spcBef>
                          <a:spcPts val="800"/>
                        </a:spcBef>
                        <a:spcAft>
                          <a:spcPts val="0"/>
                        </a:spcAft>
                        <a:buNone/>
                      </a:pPr>
                      <a:endParaRPr sz="1500" b="1">
                        <a:solidFill>
                          <a:srgbClr val="262626"/>
                        </a:solidFil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l" rtl="0">
                        <a:spcBef>
                          <a:spcPts val="0"/>
                        </a:spcBef>
                        <a:spcAft>
                          <a:spcPts val="0"/>
                        </a:spcAft>
                        <a:buNone/>
                      </a:pPr>
                      <a:endParaRPr sz="1300" dirty="0">
                        <a:solidFill>
                          <a:srgbClr val="262626"/>
                        </a:solidFil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graphicFrame>
        <p:nvGraphicFramePr>
          <p:cNvPr id="9" name="Table 8">
            <a:extLst>
              <a:ext uri="{FF2B5EF4-FFF2-40B4-BE49-F238E27FC236}">
                <a16:creationId xmlns:a16="http://schemas.microsoft.com/office/drawing/2014/main" id="{80E8250A-F118-86E7-B986-583FA484D9FB}"/>
              </a:ext>
            </a:extLst>
          </p:cNvPr>
          <p:cNvGraphicFramePr>
            <a:graphicFrameLocks noGrp="1"/>
          </p:cNvGraphicFramePr>
          <p:nvPr>
            <p:extLst>
              <p:ext uri="{D42A27DB-BD31-4B8C-83A1-F6EECF244321}">
                <p14:modId xmlns:p14="http://schemas.microsoft.com/office/powerpoint/2010/main" val="3859090536"/>
              </p:ext>
            </p:extLst>
          </p:nvPr>
        </p:nvGraphicFramePr>
        <p:xfrm>
          <a:off x="208922" y="676844"/>
          <a:ext cx="8726155" cy="3886076"/>
        </p:xfrm>
        <a:graphic>
          <a:graphicData uri="http://schemas.openxmlformats.org/drawingml/2006/table">
            <a:tbl>
              <a:tblPr firstRow="1" bandRow="1">
                <a:tableStyleId>{3C2FFA5D-87B4-456A-9821-1D502468CF0F}</a:tableStyleId>
              </a:tblPr>
              <a:tblGrid>
                <a:gridCol w="730381">
                  <a:extLst>
                    <a:ext uri="{9D8B030D-6E8A-4147-A177-3AD203B41FA5}">
                      <a16:colId xmlns:a16="http://schemas.microsoft.com/office/drawing/2014/main" val="524697854"/>
                    </a:ext>
                  </a:extLst>
                </a:gridCol>
                <a:gridCol w="2129637">
                  <a:extLst>
                    <a:ext uri="{9D8B030D-6E8A-4147-A177-3AD203B41FA5}">
                      <a16:colId xmlns:a16="http://schemas.microsoft.com/office/drawing/2014/main" val="3288642463"/>
                    </a:ext>
                  </a:extLst>
                </a:gridCol>
                <a:gridCol w="5866137">
                  <a:extLst>
                    <a:ext uri="{9D8B030D-6E8A-4147-A177-3AD203B41FA5}">
                      <a16:colId xmlns:a16="http://schemas.microsoft.com/office/drawing/2014/main" val="1147117842"/>
                    </a:ext>
                  </a:extLst>
                </a:gridCol>
              </a:tblGrid>
              <a:tr h="108370">
                <a:tc>
                  <a:txBody>
                    <a:bodyPr/>
                    <a:lstStyle/>
                    <a:p>
                      <a:pPr algn="ctr" rtl="0" fontAlgn="ctr"/>
                      <a:r>
                        <a:rPr lang="en-US" sz="1000" b="1" u="none" strike="noStrike" dirty="0">
                          <a:solidFill>
                            <a:srgbClr val="FFFFFF"/>
                          </a:solidFill>
                          <a:effectLst/>
                        </a:rPr>
                        <a:t>Code</a:t>
                      </a:r>
                      <a:endParaRPr lang="en-US" sz="1000" b="1" i="0" u="none" strike="noStrike" dirty="0">
                        <a:solidFill>
                          <a:srgbClr val="FFFFFF"/>
                        </a:solidFill>
                        <a:effectLst/>
                        <a:latin typeface="Arial" panose="020B0604020202020204" pitchFamily="34" charset="0"/>
                      </a:endParaRPr>
                    </a:p>
                  </a:txBody>
                  <a:tcPr marL="9525" marR="9525" marT="9525" marB="0" anchor="ctr"/>
                </a:tc>
                <a:tc>
                  <a:txBody>
                    <a:bodyPr/>
                    <a:lstStyle/>
                    <a:p>
                      <a:pPr algn="ctr" fontAlgn="ctr"/>
                      <a:r>
                        <a:rPr lang="en-US" sz="1000" b="1" u="none" strike="noStrike" dirty="0">
                          <a:solidFill>
                            <a:srgbClr val="FFFFFF"/>
                          </a:solidFill>
                          <a:effectLst/>
                        </a:rPr>
                        <a:t>Challenge Type</a:t>
                      </a:r>
                      <a:endParaRPr lang="en-US" sz="1000" b="1" i="0" u="none" strike="noStrike" dirty="0">
                        <a:solidFill>
                          <a:srgbClr val="FFFFFF"/>
                        </a:solidFill>
                        <a:effectLst/>
                        <a:latin typeface="Arial" panose="020B0604020202020204" pitchFamily="34" charset="0"/>
                      </a:endParaRPr>
                    </a:p>
                  </a:txBody>
                  <a:tcPr marL="9525" marR="9525" marT="9525" marB="0" anchor="ctr"/>
                </a:tc>
                <a:tc>
                  <a:txBody>
                    <a:bodyPr/>
                    <a:lstStyle/>
                    <a:p>
                      <a:pPr algn="ctr" fontAlgn="ctr"/>
                      <a:r>
                        <a:rPr lang="en-US" sz="1000" b="1" u="none" strike="noStrike" dirty="0">
                          <a:solidFill>
                            <a:srgbClr val="FFFFFF"/>
                          </a:solidFill>
                          <a:effectLst/>
                        </a:rPr>
                        <a:t>Description</a:t>
                      </a:r>
                      <a:endParaRPr lang="en-US" sz="1000" b="1" i="0" u="none" strike="noStrike" dirty="0">
                        <a:solidFill>
                          <a:srgbClr val="FFFFFF"/>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2180774165"/>
                  </a:ext>
                </a:extLst>
              </a:tr>
              <a:tr h="317697">
                <a:tc>
                  <a:txBody>
                    <a:bodyPr/>
                    <a:lstStyle/>
                    <a:p>
                      <a:pPr algn="ctr" fontAlgn="ctr"/>
                      <a:r>
                        <a:rPr lang="en-US" sz="1400" b="0" u="none" strike="noStrike" dirty="0">
                          <a:solidFill>
                            <a:srgbClr val="45454B"/>
                          </a:solidFill>
                          <a:effectLst/>
                        </a:rPr>
                        <a:t>A</a:t>
                      </a:r>
                      <a:endParaRPr lang="en-US" sz="1400" b="0" i="0" u="none" strike="noStrike" dirty="0">
                        <a:solidFill>
                          <a:srgbClr val="45454B"/>
                        </a:solidFill>
                        <a:effectLst/>
                        <a:latin typeface="Arial" panose="020B0604020202020204" pitchFamily="34" charset="0"/>
                      </a:endParaRPr>
                    </a:p>
                  </a:txBody>
                  <a:tcPr marL="9525" marR="9525" marT="9525" marB="0" anchor="ctr"/>
                </a:tc>
                <a:tc>
                  <a:txBody>
                    <a:bodyPr/>
                    <a:lstStyle/>
                    <a:p>
                      <a:pPr algn="ctr" fontAlgn="ctr"/>
                      <a:r>
                        <a:rPr lang="en-US" sz="1400" b="0" u="none" strike="noStrike">
                          <a:solidFill>
                            <a:srgbClr val="45454B"/>
                          </a:solidFill>
                          <a:effectLst/>
                        </a:rPr>
                        <a:t>Availability</a:t>
                      </a:r>
                      <a:endParaRPr lang="en-US" sz="1400" b="0" i="0" u="none" strike="noStrike">
                        <a:solidFill>
                          <a:srgbClr val="45454B"/>
                        </a:solidFill>
                        <a:effectLst/>
                        <a:latin typeface="Arial" panose="020B0604020202020204" pitchFamily="34" charset="0"/>
                      </a:endParaRPr>
                    </a:p>
                  </a:txBody>
                  <a:tcPr marL="9525" marR="9525" marT="9525" marB="0" anchor="ctr"/>
                </a:tc>
                <a:tc>
                  <a:txBody>
                    <a:bodyPr/>
                    <a:lstStyle/>
                    <a:p>
                      <a:pPr algn="l" fontAlgn="ctr"/>
                      <a:r>
                        <a:rPr lang="en-US" sz="1400" b="0" u="none" strike="noStrike">
                          <a:solidFill>
                            <a:srgbClr val="45454B"/>
                          </a:solidFill>
                          <a:effectLst/>
                        </a:rPr>
                        <a:t>The broadband service identified is not offered at the location, including a unit of a multiple dwelling unit (MDU).</a:t>
                      </a:r>
                      <a:endParaRPr lang="en-US" sz="1400" b="0" i="0" u="none" strike="noStrike">
                        <a:solidFill>
                          <a:srgbClr val="45454B"/>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967612857"/>
                  </a:ext>
                </a:extLst>
              </a:tr>
              <a:tr h="291962">
                <a:tc>
                  <a:txBody>
                    <a:bodyPr/>
                    <a:lstStyle/>
                    <a:p>
                      <a:pPr algn="ctr" fontAlgn="ctr"/>
                      <a:r>
                        <a:rPr lang="en-US" sz="1400" b="0" u="none" strike="noStrike">
                          <a:solidFill>
                            <a:srgbClr val="45454B"/>
                          </a:solidFill>
                          <a:effectLst/>
                        </a:rPr>
                        <a:t>S</a:t>
                      </a:r>
                      <a:endParaRPr lang="en-US" sz="1400" b="0" i="0" u="none" strike="noStrike">
                        <a:solidFill>
                          <a:srgbClr val="45454B"/>
                        </a:solidFill>
                        <a:effectLst/>
                        <a:latin typeface="Arial" panose="020B0604020202020204" pitchFamily="34" charset="0"/>
                      </a:endParaRPr>
                    </a:p>
                  </a:txBody>
                  <a:tcPr marL="9525" marR="9525" marT="9525" marB="0" anchor="ctr"/>
                </a:tc>
                <a:tc>
                  <a:txBody>
                    <a:bodyPr/>
                    <a:lstStyle/>
                    <a:p>
                      <a:pPr algn="ctr" fontAlgn="ctr"/>
                      <a:r>
                        <a:rPr lang="en-US" sz="1400" b="0" u="none" strike="noStrike" dirty="0">
                          <a:solidFill>
                            <a:srgbClr val="45454B"/>
                          </a:solidFill>
                          <a:effectLst/>
                        </a:rPr>
                        <a:t>Speed</a:t>
                      </a:r>
                      <a:endParaRPr lang="en-US" sz="1400" b="0" i="0" u="none" strike="noStrike" dirty="0">
                        <a:solidFill>
                          <a:srgbClr val="45454B"/>
                        </a:solidFill>
                        <a:effectLst/>
                        <a:latin typeface="Arial" panose="020B0604020202020204" pitchFamily="34" charset="0"/>
                      </a:endParaRPr>
                    </a:p>
                  </a:txBody>
                  <a:tcPr marL="9525" marR="9525" marT="9525" marB="0" anchor="ctr"/>
                </a:tc>
                <a:tc>
                  <a:txBody>
                    <a:bodyPr/>
                    <a:lstStyle/>
                    <a:p>
                      <a:pPr algn="l" fontAlgn="ctr"/>
                      <a:r>
                        <a:rPr lang="en-US" sz="1400" b="0" u="none" strike="noStrike">
                          <a:solidFill>
                            <a:srgbClr val="45454B"/>
                          </a:solidFill>
                          <a:effectLst/>
                        </a:rPr>
                        <a:t>The actual speed of the service tier falls below the unserved or underserved thresholds.</a:t>
                      </a:r>
                      <a:endParaRPr lang="en-US" sz="1400" b="0" i="0" u="none" strike="noStrike">
                        <a:solidFill>
                          <a:srgbClr val="45454B"/>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1825037332"/>
                  </a:ext>
                </a:extLst>
              </a:tr>
              <a:tr h="239150">
                <a:tc>
                  <a:txBody>
                    <a:bodyPr/>
                    <a:lstStyle/>
                    <a:p>
                      <a:pPr algn="ctr" fontAlgn="ctr"/>
                      <a:r>
                        <a:rPr lang="en-US" sz="1400" b="0" u="none" strike="noStrike">
                          <a:solidFill>
                            <a:srgbClr val="45454B"/>
                          </a:solidFill>
                          <a:effectLst/>
                        </a:rPr>
                        <a:t>L</a:t>
                      </a:r>
                      <a:endParaRPr lang="en-US" sz="1400" b="0" i="0" u="none" strike="noStrike">
                        <a:solidFill>
                          <a:srgbClr val="45454B"/>
                        </a:solidFill>
                        <a:effectLst/>
                        <a:latin typeface="Arial" panose="020B0604020202020204" pitchFamily="34" charset="0"/>
                      </a:endParaRPr>
                    </a:p>
                  </a:txBody>
                  <a:tcPr marL="9525" marR="9525" marT="9525" marB="0" anchor="ctr"/>
                </a:tc>
                <a:tc>
                  <a:txBody>
                    <a:bodyPr/>
                    <a:lstStyle/>
                    <a:p>
                      <a:pPr algn="ctr" fontAlgn="ctr"/>
                      <a:r>
                        <a:rPr lang="en-US" sz="1400" b="0" u="none" strike="noStrike">
                          <a:solidFill>
                            <a:srgbClr val="45454B"/>
                          </a:solidFill>
                          <a:effectLst/>
                        </a:rPr>
                        <a:t>Latency</a:t>
                      </a:r>
                      <a:endParaRPr lang="en-US" sz="1400" b="0" i="0" u="none" strike="noStrike">
                        <a:solidFill>
                          <a:srgbClr val="45454B"/>
                        </a:solidFill>
                        <a:effectLst/>
                        <a:latin typeface="Arial" panose="020B0604020202020204" pitchFamily="34" charset="0"/>
                      </a:endParaRPr>
                    </a:p>
                  </a:txBody>
                  <a:tcPr marL="9525" marR="9525" marT="9525" marB="0" anchor="ctr"/>
                </a:tc>
                <a:tc>
                  <a:txBody>
                    <a:bodyPr/>
                    <a:lstStyle/>
                    <a:p>
                      <a:pPr algn="l" fontAlgn="ctr"/>
                      <a:r>
                        <a:rPr lang="en-US" sz="1400" b="0" u="none" strike="noStrike">
                          <a:solidFill>
                            <a:srgbClr val="45454B"/>
                          </a:solidFill>
                          <a:effectLst/>
                        </a:rPr>
                        <a:t>The round-trip latency of the broadband service exceeds 100 ms.</a:t>
                      </a:r>
                      <a:endParaRPr lang="en-US" sz="1400" b="0" i="0" u="none" strike="noStrike">
                        <a:solidFill>
                          <a:srgbClr val="45454B"/>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1812904219"/>
                  </a:ext>
                </a:extLst>
              </a:tr>
              <a:tr h="396245">
                <a:tc>
                  <a:txBody>
                    <a:bodyPr/>
                    <a:lstStyle/>
                    <a:p>
                      <a:pPr algn="ctr" fontAlgn="ctr"/>
                      <a:r>
                        <a:rPr lang="en-US" sz="1400" b="0" u="none" strike="noStrike">
                          <a:solidFill>
                            <a:srgbClr val="45454B"/>
                          </a:solidFill>
                          <a:effectLst/>
                        </a:rPr>
                        <a:t>D</a:t>
                      </a:r>
                      <a:endParaRPr lang="en-US" sz="1400" b="0" i="0" u="none" strike="noStrike">
                        <a:solidFill>
                          <a:srgbClr val="45454B"/>
                        </a:solidFill>
                        <a:effectLst/>
                        <a:latin typeface="Arial" panose="020B0604020202020204" pitchFamily="34" charset="0"/>
                      </a:endParaRPr>
                    </a:p>
                  </a:txBody>
                  <a:tcPr marL="9525" marR="9525" marT="9525" marB="0" anchor="ctr"/>
                </a:tc>
                <a:tc>
                  <a:txBody>
                    <a:bodyPr/>
                    <a:lstStyle/>
                    <a:p>
                      <a:pPr algn="ctr" fontAlgn="ctr"/>
                      <a:r>
                        <a:rPr lang="en-US" sz="1400" b="0" u="none" strike="noStrike">
                          <a:solidFill>
                            <a:srgbClr val="45454B"/>
                          </a:solidFill>
                          <a:effectLst/>
                        </a:rPr>
                        <a:t>Data cap</a:t>
                      </a:r>
                      <a:endParaRPr lang="en-US" sz="1400" b="0" i="0" u="none" strike="noStrike">
                        <a:solidFill>
                          <a:srgbClr val="45454B"/>
                        </a:solidFill>
                        <a:effectLst/>
                        <a:latin typeface="Arial" panose="020B0604020202020204" pitchFamily="34" charset="0"/>
                      </a:endParaRPr>
                    </a:p>
                  </a:txBody>
                  <a:tcPr marL="9525" marR="9525" marT="9525" marB="0" anchor="ctr"/>
                </a:tc>
                <a:tc>
                  <a:txBody>
                    <a:bodyPr/>
                    <a:lstStyle/>
                    <a:p>
                      <a:pPr algn="l" fontAlgn="ctr"/>
                      <a:r>
                        <a:rPr lang="en-US" sz="1400" b="0" u="none" strike="noStrike">
                          <a:solidFill>
                            <a:srgbClr val="45454B"/>
                          </a:solidFill>
                          <a:effectLst/>
                        </a:rPr>
                        <a:t>The only service plans marketed to consumers impose an unreasonable capacity allowance (“data cap”) on the consumer.</a:t>
                      </a:r>
                      <a:endParaRPr lang="en-US" sz="1400" b="0" i="0" u="none" strike="noStrike">
                        <a:solidFill>
                          <a:srgbClr val="45454B"/>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3560834344"/>
                  </a:ext>
                </a:extLst>
              </a:tr>
              <a:tr h="160602">
                <a:tc>
                  <a:txBody>
                    <a:bodyPr/>
                    <a:lstStyle/>
                    <a:p>
                      <a:pPr algn="ctr" fontAlgn="ctr"/>
                      <a:r>
                        <a:rPr lang="en-US" sz="1400" b="0" u="none" strike="noStrike">
                          <a:solidFill>
                            <a:srgbClr val="45454B"/>
                          </a:solidFill>
                          <a:effectLst/>
                        </a:rPr>
                        <a:t>T</a:t>
                      </a:r>
                      <a:endParaRPr lang="en-US" sz="1400" b="0" i="0" u="none" strike="noStrike">
                        <a:solidFill>
                          <a:srgbClr val="45454B"/>
                        </a:solidFill>
                        <a:effectLst/>
                        <a:latin typeface="Arial" panose="020B0604020202020204" pitchFamily="34" charset="0"/>
                      </a:endParaRPr>
                    </a:p>
                  </a:txBody>
                  <a:tcPr marL="9525" marR="9525" marT="9525" marB="0" anchor="ctr"/>
                </a:tc>
                <a:tc>
                  <a:txBody>
                    <a:bodyPr/>
                    <a:lstStyle/>
                    <a:p>
                      <a:pPr algn="ctr" fontAlgn="ctr"/>
                      <a:r>
                        <a:rPr lang="en-US" sz="1400" b="0" u="none" strike="noStrike">
                          <a:solidFill>
                            <a:srgbClr val="45454B"/>
                          </a:solidFill>
                          <a:effectLst/>
                        </a:rPr>
                        <a:t>Technology</a:t>
                      </a:r>
                      <a:endParaRPr lang="en-US" sz="1400" b="0" i="0" u="none" strike="noStrike">
                        <a:solidFill>
                          <a:srgbClr val="45454B"/>
                        </a:solidFill>
                        <a:effectLst/>
                        <a:latin typeface="Arial" panose="020B0604020202020204" pitchFamily="34" charset="0"/>
                      </a:endParaRPr>
                    </a:p>
                  </a:txBody>
                  <a:tcPr marL="9525" marR="9525" marT="9525" marB="0" anchor="ctr"/>
                </a:tc>
                <a:tc>
                  <a:txBody>
                    <a:bodyPr/>
                    <a:lstStyle/>
                    <a:p>
                      <a:pPr algn="l" fontAlgn="ctr"/>
                      <a:r>
                        <a:rPr lang="en-US" sz="1400" b="0" u="none" strike="noStrike">
                          <a:solidFill>
                            <a:srgbClr val="45454B"/>
                          </a:solidFill>
                          <a:effectLst/>
                        </a:rPr>
                        <a:t>The technology indicated for this location is incorrect.</a:t>
                      </a:r>
                      <a:endParaRPr lang="en-US" sz="1400" b="0" i="0" u="none" strike="noStrike">
                        <a:solidFill>
                          <a:srgbClr val="45454B"/>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2123382173"/>
                  </a:ext>
                </a:extLst>
              </a:tr>
              <a:tr h="291962">
                <a:tc>
                  <a:txBody>
                    <a:bodyPr/>
                    <a:lstStyle/>
                    <a:p>
                      <a:pPr algn="ctr" fontAlgn="ctr"/>
                      <a:r>
                        <a:rPr lang="en-US" sz="1400" b="0" u="none" strike="noStrike">
                          <a:solidFill>
                            <a:srgbClr val="45454B"/>
                          </a:solidFill>
                          <a:effectLst/>
                        </a:rPr>
                        <a:t>B</a:t>
                      </a:r>
                      <a:endParaRPr lang="en-US" sz="1400" b="0" i="0" u="none" strike="noStrike">
                        <a:solidFill>
                          <a:srgbClr val="45454B"/>
                        </a:solidFill>
                        <a:effectLst/>
                        <a:latin typeface="Arial" panose="020B0604020202020204" pitchFamily="34" charset="0"/>
                      </a:endParaRPr>
                    </a:p>
                  </a:txBody>
                  <a:tcPr marL="9525" marR="9525" marT="9525" marB="0" anchor="ctr"/>
                </a:tc>
                <a:tc>
                  <a:txBody>
                    <a:bodyPr/>
                    <a:lstStyle/>
                    <a:p>
                      <a:pPr algn="ctr" fontAlgn="ctr"/>
                      <a:r>
                        <a:rPr lang="en-US" sz="1400" b="0" u="none" strike="noStrike">
                          <a:solidFill>
                            <a:srgbClr val="45454B"/>
                          </a:solidFill>
                          <a:effectLst/>
                        </a:rPr>
                        <a:t>Business service only</a:t>
                      </a:r>
                      <a:endParaRPr lang="en-US" sz="1400" b="0" i="0" u="none" strike="noStrike">
                        <a:solidFill>
                          <a:srgbClr val="45454B"/>
                        </a:solidFill>
                        <a:effectLst/>
                        <a:latin typeface="Arial" panose="020B0604020202020204" pitchFamily="34" charset="0"/>
                      </a:endParaRPr>
                    </a:p>
                  </a:txBody>
                  <a:tcPr marL="9525" marR="9525" marT="9525" marB="0" anchor="ctr"/>
                </a:tc>
                <a:tc>
                  <a:txBody>
                    <a:bodyPr/>
                    <a:lstStyle/>
                    <a:p>
                      <a:pPr algn="l" fontAlgn="ctr"/>
                      <a:r>
                        <a:rPr lang="en-US" sz="1400" b="0" u="none" strike="noStrike">
                          <a:solidFill>
                            <a:srgbClr val="45454B"/>
                          </a:solidFill>
                          <a:effectLst/>
                        </a:rPr>
                        <a:t>The location is residential, but the service offered is marketed or available only to businesses. </a:t>
                      </a:r>
                      <a:endParaRPr lang="en-US" sz="1400" b="0" i="0" u="none" strike="noStrike">
                        <a:solidFill>
                          <a:srgbClr val="45454B"/>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344746483"/>
                  </a:ext>
                </a:extLst>
              </a:tr>
              <a:tr h="867531">
                <a:tc>
                  <a:txBody>
                    <a:bodyPr/>
                    <a:lstStyle/>
                    <a:p>
                      <a:pPr algn="ctr" fontAlgn="ctr"/>
                      <a:r>
                        <a:rPr lang="en-US" sz="1400" b="0" i="0" u="none" strike="noStrike" dirty="0">
                          <a:solidFill>
                            <a:srgbClr val="45454B"/>
                          </a:solidFill>
                          <a:effectLst/>
                          <a:latin typeface="Arial" panose="020B0604020202020204" pitchFamily="34" charset="0"/>
                        </a:rPr>
                        <a:t>E</a:t>
                      </a:r>
                    </a:p>
                  </a:txBody>
                  <a:tcPr marL="9525" marR="9525" marT="9525" marB="0" anchor="ctr"/>
                </a:tc>
                <a:tc>
                  <a:txBody>
                    <a:bodyPr/>
                    <a:lstStyle/>
                    <a:p>
                      <a:pPr algn="ctr" fontAlgn="ctr"/>
                      <a:r>
                        <a:rPr lang="en-US" sz="1400" b="0" i="0" u="none" strike="noStrike">
                          <a:solidFill>
                            <a:srgbClr val="45454B"/>
                          </a:solidFill>
                          <a:effectLst/>
                          <a:latin typeface="Arial" panose="020B0604020202020204" pitchFamily="34" charset="0"/>
                        </a:rPr>
                        <a:t>Enforceable Commitment</a:t>
                      </a:r>
                    </a:p>
                  </a:txBody>
                  <a:tcPr marL="9525" marR="9525" marT="9525" marB="0" anchor="ctr"/>
                </a:tc>
                <a:tc>
                  <a:txBody>
                    <a:bodyPr/>
                    <a:lstStyle/>
                    <a:p>
                      <a:pPr algn="l" fontAlgn="ctr"/>
                      <a:r>
                        <a:rPr lang="en-US" sz="1400" b="0" i="0" u="none" strike="noStrike" dirty="0">
                          <a:solidFill>
                            <a:srgbClr val="45454B"/>
                          </a:solidFill>
                          <a:effectLst/>
                          <a:latin typeface="Arial" panose="020B0604020202020204" pitchFamily="34" charset="0"/>
                        </a:rPr>
                        <a:t>The challenger has knowledge that broadband providing at minimum 100/20 Mbps and latency of less than 100 </a:t>
                      </a:r>
                      <a:r>
                        <a:rPr lang="en-US" sz="1400" b="0" i="0" u="none" strike="noStrike" dirty="0" err="1">
                          <a:solidFill>
                            <a:srgbClr val="45454B"/>
                          </a:solidFill>
                          <a:effectLst/>
                          <a:latin typeface="Arial" panose="020B0604020202020204" pitchFamily="34" charset="0"/>
                        </a:rPr>
                        <a:t>ms</a:t>
                      </a:r>
                      <a:r>
                        <a:rPr lang="en-US" sz="1400" b="0" i="0" u="none" strike="noStrike" dirty="0">
                          <a:solidFill>
                            <a:srgbClr val="45454B"/>
                          </a:solidFill>
                          <a:effectLst/>
                          <a:latin typeface="Arial" panose="020B0604020202020204" pitchFamily="34" charset="0"/>
                        </a:rPr>
                        <a:t> to ensure it meets the qualification of served will be deployed at this location by the date established in the deployment obligation. </a:t>
                      </a:r>
                    </a:p>
                  </a:txBody>
                  <a:tcPr marL="9525" marR="9525" marT="9525" marB="0" anchor="ctr"/>
                </a:tc>
                <a:extLst>
                  <a:ext uri="{0D108BD9-81ED-4DB2-BD59-A6C34878D82A}">
                    <a16:rowId xmlns:a16="http://schemas.microsoft.com/office/drawing/2014/main" val="3118910785"/>
                  </a:ext>
                </a:extLst>
              </a:tr>
              <a:tr h="553340">
                <a:tc>
                  <a:txBody>
                    <a:bodyPr/>
                    <a:lstStyle/>
                    <a:p>
                      <a:pPr algn="ctr" fontAlgn="ctr"/>
                      <a:r>
                        <a:rPr lang="en-US" sz="1400" b="0" i="0" u="none" strike="noStrike" dirty="0">
                          <a:solidFill>
                            <a:srgbClr val="45454B"/>
                          </a:solidFill>
                          <a:effectLst/>
                          <a:latin typeface="Arial" panose="020B0604020202020204" pitchFamily="34" charset="0"/>
                        </a:rPr>
                        <a:t>N</a:t>
                      </a:r>
                    </a:p>
                  </a:txBody>
                  <a:tcPr marL="9525" marR="9525" marT="9525" marB="0" anchor="ctr"/>
                </a:tc>
                <a:tc>
                  <a:txBody>
                    <a:bodyPr/>
                    <a:lstStyle/>
                    <a:p>
                      <a:pPr algn="ctr" fontAlgn="ctr"/>
                      <a:r>
                        <a:rPr lang="en-US" sz="1400" b="0" i="0" u="none" strike="noStrike">
                          <a:solidFill>
                            <a:srgbClr val="45454B"/>
                          </a:solidFill>
                          <a:effectLst/>
                          <a:latin typeface="Arial" panose="020B0604020202020204" pitchFamily="34" charset="0"/>
                        </a:rPr>
                        <a:t>Not part of enforceable commitment.</a:t>
                      </a:r>
                    </a:p>
                  </a:txBody>
                  <a:tcPr marL="9525" marR="9525" marT="9525" marB="0" anchor="ctr"/>
                </a:tc>
                <a:tc>
                  <a:txBody>
                    <a:bodyPr/>
                    <a:lstStyle/>
                    <a:p>
                      <a:pPr algn="l" fontAlgn="ctr"/>
                      <a:r>
                        <a:rPr lang="en-US" sz="1400" b="0" i="0" u="none" strike="noStrike" dirty="0">
                          <a:solidFill>
                            <a:srgbClr val="45454B"/>
                          </a:solidFill>
                          <a:effectLst/>
                          <a:latin typeface="Arial" panose="020B0604020202020204" pitchFamily="34" charset="0"/>
                        </a:rPr>
                        <a:t>This location is in an area that is subject to an enforceable commitment to less than 100% of locations and the location is not covered by that commitment. (See BEAD NOFO at 36, n. 52.) </a:t>
                      </a:r>
                    </a:p>
                  </a:txBody>
                  <a:tcPr marL="9525" marR="9525" marT="9525" marB="0" anchor="ctr"/>
                </a:tc>
                <a:extLst>
                  <a:ext uri="{0D108BD9-81ED-4DB2-BD59-A6C34878D82A}">
                    <a16:rowId xmlns:a16="http://schemas.microsoft.com/office/drawing/2014/main" val="4185889851"/>
                  </a:ext>
                </a:extLst>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Google Shape;231;p35"/>
          <p:cNvSpPr txBox="1">
            <a:spLocks noGrp="1"/>
          </p:cNvSpPr>
          <p:nvPr>
            <p:ph type="title"/>
          </p:nvPr>
        </p:nvSpPr>
        <p:spPr>
          <a:xfrm>
            <a:off x="519375" y="98994"/>
            <a:ext cx="5919525" cy="433806"/>
          </a:xfrm>
          <a:prstGeom prst="rect">
            <a:avLst/>
          </a:prstGeom>
        </p:spPr>
        <p:txBody>
          <a:bodyPr spcFirstLastPara="1" wrap="square" lIns="68575" tIns="34275" rIns="68575" bIns="34275" anchor="ctr" anchorCtr="0">
            <a:normAutofit fontScale="90000"/>
          </a:bodyPr>
          <a:lstStyle/>
          <a:p>
            <a:pPr marL="0" lvl="0" indent="0" algn="l" rtl="0">
              <a:spcBef>
                <a:spcPts val="0"/>
              </a:spcBef>
              <a:spcAft>
                <a:spcPts val="0"/>
              </a:spcAft>
              <a:buNone/>
            </a:pPr>
            <a:r>
              <a:rPr lang="en-US" dirty="0"/>
              <a:t>Challenge Types (Continued) </a:t>
            </a:r>
            <a:endParaRPr dirty="0"/>
          </a:p>
        </p:txBody>
      </p:sp>
      <p:graphicFrame>
        <p:nvGraphicFramePr>
          <p:cNvPr id="233" name="Google Shape;233;p35"/>
          <p:cNvGraphicFramePr/>
          <p:nvPr/>
        </p:nvGraphicFramePr>
        <p:xfrm>
          <a:off x="427950" y="1289000"/>
          <a:ext cx="8648725" cy="396210"/>
        </p:xfrm>
        <a:graphic>
          <a:graphicData uri="http://schemas.openxmlformats.org/drawingml/2006/table">
            <a:tbl>
              <a:tblPr>
                <a:noFill/>
                <a:tableStyleId>{E304280C-515D-48EE-B344-1D9B92CE0406}</a:tableStyleId>
              </a:tblPr>
              <a:tblGrid>
                <a:gridCol w="3648025">
                  <a:extLst>
                    <a:ext uri="{9D8B030D-6E8A-4147-A177-3AD203B41FA5}">
                      <a16:colId xmlns:a16="http://schemas.microsoft.com/office/drawing/2014/main" val="20000"/>
                    </a:ext>
                  </a:extLst>
                </a:gridCol>
                <a:gridCol w="382850">
                  <a:extLst>
                    <a:ext uri="{9D8B030D-6E8A-4147-A177-3AD203B41FA5}">
                      <a16:colId xmlns:a16="http://schemas.microsoft.com/office/drawing/2014/main" val="20001"/>
                    </a:ext>
                  </a:extLst>
                </a:gridCol>
                <a:gridCol w="4617850">
                  <a:extLst>
                    <a:ext uri="{9D8B030D-6E8A-4147-A177-3AD203B41FA5}">
                      <a16:colId xmlns:a16="http://schemas.microsoft.com/office/drawing/2014/main" val="20002"/>
                    </a:ext>
                  </a:extLst>
                </a:gridCol>
              </a:tblGrid>
              <a:tr h="381000">
                <a:tc>
                  <a:txBody>
                    <a:bodyPr/>
                    <a:lstStyle/>
                    <a:p>
                      <a:pPr marL="0" lvl="0" indent="0" algn="l" rtl="0">
                        <a:spcBef>
                          <a:spcPts val="0"/>
                        </a:spcBef>
                        <a:spcAft>
                          <a:spcPts val="0"/>
                        </a:spcAft>
                        <a:buNone/>
                      </a:pPr>
                      <a:endParaRPr dirty="0"/>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l" rtl="0">
                        <a:lnSpc>
                          <a:spcPct val="90000"/>
                        </a:lnSpc>
                        <a:spcBef>
                          <a:spcPts val="800"/>
                        </a:spcBef>
                        <a:spcAft>
                          <a:spcPts val="0"/>
                        </a:spcAft>
                        <a:buNone/>
                      </a:pPr>
                      <a:endParaRPr sz="1500" b="1">
                        <a:solidFill>
                          <a:srgbClr val="262626"/>
                        </a:solidFil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l" rtl="0">
                        <a:spcBef>
                          <a:spcPts val="0"/>
                        </a:spcBef>
                        <a:spcAft>
                          <a:spcPts val="0"/>
                        </a:spcAft>
                        <a:buNone/>
                      </a:pPr>
                      <a:endParaRPr sz="1300" dirty="0">
                        <a:solidFill>
                          <a:srgbClr val="262626"/>
                        </a:solidFil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graphicFrame>
        <p:nvGraphicFramePr>
          <p:cNvPr id="9" name="Table 8">
            <a:extLst>
              <a:ext uri="{FF2B5EF4-FFF2-40B4-BE49-F238E27FC236}">
                <a16:creationId xmlns:a16="http://schemas.microsoft.com/office/drawing/2014/main" id="{80E8250A-F118-86E7-B986-583FA484D9FB}"/>
              </a:ext>
            </a:extLst>
          </p:cNvPr>
          <p:cNvGraphicFramePr>
            <a:graphicFrameLocks noGrp="1"/>
          </p:cNvGraphicFramePr>
          <p:nvPr>
            <p:extLst>
              <p:ext uri="{D42A27DB-BD31-4B8C-83A1-F6EECF244321}">
                <p14:modId xmlns:p14="http://schemas.microsoft.com/office/powerpoint/2010/main" val="2804898496"/>
              </p:ext>
            </p:extLst>
          </p:nvPr>
        </p:nvGraphicFramePr>
        <p:xfrm>
          <a:off x="350520" y="1202691"/>
          <a:ext cx="8726155" cy="1897380"/>
        </p:xfrm>
        <a:graphic>
          <a:graphicData uri="http://schemas.openxmlformats.org/drawingml/2006/table">
            <a:tbl>
              <a:tblPr firstRow="1" bandRow="1">
                <a:tableStyleId>{3C2FFA5D-87B4-456A-9821-1D502468CF0F}</a:tableStyleId>
              </a:tblPr>
              <a:tblGrid>
                <a:gridCol w="730381">
                  <a:extLst>
                    <a:ext uri="{9D8B030D-6E8A-4147-A177-3AD203B41FA5}">
                      <a16:colId xmlns:a16="http://schemas.microsoft.com/office/drawing/2014/main" val="524697854"/>
                    </a:ext>
                  </a:extLst>
                </a:gridCol>
                <a:gridCol w="2129637">
                  <a:extLst>
                    <a:ext uri="{9D8B030D-6E8A-4147-A177-3AD203B41FA5}">
                      <a16:colId xmlns:a16="http://schemas.microsoft.com/office/drawing/2014/main" val="3288642463"/>
                    </a:ext>
                  </a:extLst>
                </a:gridCol>
                <a:gridCol w="5866137">
                  <a:extLst>
                    <a:ext uri="{9D8B030D-6E8A-4147-A177-3AD203B41FA5}">
                      <a16:colId xmlns:a16="http://schemas.microsoft.com/office/drawing/2014/main" val="1147117842"/>
                    </a:ext>
                  </a:extLst>
                </a:gridCol>
              </a:tblGrid>
              <a:tr h="108370">
                <a:tc>
                  <a:txBody>
                    <a:bodyPr/>
                    <a:lstStyle/>
                    <a:p>
                      <a:pPr algn="ctr" rtl="0" fontAlgn="ctr"/>
                      <a:r>
                        <a:rPr lang="en-US" sz="1000" b="1" u="none" strike="noStrike" dirty="0">
                          <a:solidFill>
                            <a:srgbClr val="FFFFFF"/>
                          </a:solidFill>
                          <a:effectLst/>
                        </a:rPr>
                        <a:t>Code</a:t>
                      </a:r>
                      <a:endParaRPr lang="en-US" sz="1000" b="1" i="0" u="none" strike="noStrike" dirty="0">
                        <a:solidFill>
                          <a:srgbClr val="FFFFFF"/>
                        </a:solidFill>
                        <a:effectLst/>
                        <a:latin typeface="Arial" panose="020B0604020202020204" pitchFamily="34" charset="0"/>
                      </a:endParaRPr>
                    </a:p>
                  </a:txBody>
                  <a:tcPr marL="9525" marR="9525" marT="9525" marB="0" anchor="ctr"/>
                </a:tc>
                <a:tc>
                  <a:txBody>
                    <a:bodyPr/>
                    <a:lstStyle/>
                    <a:p>
                      <a:pPr algn="ctr" fontAlgn="ctr"/>
                      <a:r>
                        <a:rPr lang="en-US" sz="1000" b="1" u="none" strike="noStrike">
                          <a:solidFill>
                            <a:srgbClr val="FFFFFF"/>
                          </a:solidFill>
                          <a:effectLst/>
                        </a:rPr>
                        <a:t>Challenge Type</a:t>
                      </a:r>
                      <a:endParaRPr lang="en-US" sz="1000" b="1" i="0" u="none" strike="noStrike">
                        <a:solidFill>
                          <a:srgbClr val="FFFFFF"/>
                        </a:solidFill>
                        <a:effectLst/>
                        <a:latin typeface="Arial" panose="020B0604020202020204" pitchFamily="34" charset="0"/>
                      </a:endParaRPr>
                    </a:p>
                  </a:txBody>
                  <a:tcPr marL="9525" marR="9525" marT="9525" marB="0" anchor="ctr"/>
                </a:tc>
                <a:tc>
                  <a:txBody>
                    <a:bodyPr/>
                    <a:lstStyle/>
                    <a:p>
                      <a:pPr algn="ctr" fontAlgn="ctr"/>
                      <a:r>
                        <a:rPr lang="en-US" sz="1000" b="1" u="none" strike="noStrike" dirty="0">
                          <a:solidFill>
                            <a:srgbClr val="FFFFFF"/>
                          </a:solidFill>
                          <a:effectLst/>
                        </a:rPr>
                        <a:t>Description</a:t>
                      </a:r>
                      <a:endParaRPr lang="en-US" sz="1000" b="1" i="0" u="none" strike="noStrike" dirty="0">
                        <a:solidFill>
                          <a:srgbClr val="FFFFFF"/>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2180774165"/>
                  </a:ext>
                </a:extLst>
              </a:tr>
              <a:tr h="867531">
                <a:tc>
                  <a:txBody>
                    <a:bodyPr/>
                    <a:lstStyle/>
                    <a:p>
                      <a:pPr algn="ctr" fontAlgn="ctr"/>
                      <a:r>
                        <a:rPr lang="en-US" sz="1400" b="0" u="none" strike="noStrike">
                          <a:solidFill>
                            <a:srgbClr val="45454B"/>
                          </a:solidFill>
                          <a:effectLst/>
                        </a:rPr>
                        <a:t>P</a:t>
                      </a:r>
                      <a:endParaRPr lang="en-US" sz="1400" b="0" i="0" u="none" strike="noStrike">
                        <a:solidFill>
                          <a:srgbClr val="45454B"/>
                        </a:solidFill>
                        <a:effectLst/>
                        <a:latin typeface="Arial" panose="020B0604020202020204" pitchFamily="34" charset="0"/>
                      </a:endParaRPr>
                    </a:p>
                  </a:txBody>
                  <a:tcPr marL="9525" marR="9525" marT="9525" marB="0" anchor="ctr"/>
                </a:tc>
                <a:tc>
                  <a:txBody>
                    <a:bodyPr/>
                    <a:lstStyle/>
                    <a:p>
                      <a:pPr algn="ctr" fontAlgn="ctr"/>
                      <a:r>
                        <a:rPr lang="en-US" sz="1400" b="0" u="none" strike="noStrike">
                          <a:solidFill>
                            <a:srgbClr val="45454B"/>
                          </a:solidFill>
                          <a:effectLst/>
                        </a:rPr>
                        <a:t>Planned service</a:t>
                      </a:r>
                      <a:endParaRPr lang="en-US" sz="1400" b="0" i="0" u="none" strike="noStrike">
                        <a:solidFill>
                          <a:srgbClr val="45454B"/>
                        </a:solidFill>
                        <a:effectLst/>
                        <a:latin typeface="Arial" panose="020B0604020202020204" pitchFamily="34" charset="0"/>
                      </a:endParaRPr>
                    </a:p>
                  </a:txBody>
                  <a:tcPr marL="9525" marR="9525" marT="9525" marB="0" anchor="ctr"/>
                </a:tc>
                <a:tc>
                  <a:txBody>
                    <a:bodyPr/>
                    <a:lstStyle/>
                    <a:p>
                      <a:pPr algn="l" fontAlgn="ctr"/>
                      <a:r>
                        <a:rPr lang="en-US" sz="1400" b="0" u="none" strike="noStrike" dirty="0">
                          <a:solidFill>
                            <a:srgbClr val="45454B"/>
                          </a:solidFill>
                          <a:effectLst/>
                        </a:rPr>
                        <a:t>The challenger has knowledge that broadband providing at minimum 100/20 Mbps and latency of less than 100 </a:t>
                      </a:r>
                      <a:r>
                        <a:rPr lang="en-US" sz="1400" b="0" u="none" strike="noStrike" dirty="0" err="1">
                          <a:solidFill>
                            <a:srgbClr val="45454B"/>
                          </a:solidFill>
                          <a:effectLst/>
                        </a:rPr>
                        <a:t>ms</a:t>
                      </a:r>
                      <a:r>
                        <a:rPr lang="en-US" sz="1400" b="0" u="none" strike="noStrike" dirty="0">
                          <a:solidFill>
                            <a:srgbClr val="45454B"/>
                          </a:solidFill>
                          <a:effectLst/>
                        </a:rPr>
                        <a:t>  will be deployed at this location by June 30, 2024 without an enforceable commitment or a provider is building out broadband offering performance beyond the requirements of an enforceable commitment.</a:t>
                      </a:r>
                      <a:endParaRPr lang="en-US" sz="1400" b="0" i="0" u="none" strike="noStrike" dirty="0">
                        <a:solidFill>
                          <a:srgbClr val="45454B"/>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3118910785"/>
                  </a:ext>
                </a:extLst>
              </a:tr>
              <a:tr h="160602">
                <a:tc>
                  <a:txBody>
                    <a:bodyPr/>
                    <a:lstStyle/>
                    <a:p>
                      <a:pPr algn="ctr" fontAlgn="ctr"/>
                      <a:r>
                        <a:rPr lang="en-US" sz="1400" b="0" u="none" strike="noStrike">
                          <a:solidFill>
                            <a:srgbClr val="45454B"/>
                          </a:solidFill>
                          <a:effectLst/>
                        </a:rPr>
                        <a:t>C</a:t>
                      </a:r>
                      <a:endParaRPr lang="en-US" sz="1400" b="0" i="0" u="none" strike="noStrike">
                        <a:solidFill>
                          <a:srgbClr val="45454B"/>
                        </a:solidFill>
                        <a:effectLst/>
                        <a:latin typeface="Arial" panose="020B0604020202020204" pitchFamily="34" charset="0"/>
                      </a:endParaRPr>
                    </a:p>
                  </a:txBody>
                  <a:tcPr marL="9525" marR="9525" marT="9525" marB="0" anchor="ctr"/>
                </a:tc>
                <a:tc>
                  <a:txBody>
                    <a:bodyPr/>
                    <a:lstStyle/>
                    <a:p>
                      <a:pPr algn="ctr" fontAlgn="ctr"/>
                      <a:r>
                        <a:rPr lang="en-US" sz="1400" b="0" u="none" strike="noStrike">
                          <a:solidFill>
                            <a:srgbClr val="45454B"/>
                          </a:solidFill>
                          <a:effectLst/>
                        </a:rPr>
                        <a:t>Location is a CAI</a:t>
                      </a:r>
                      <a:endParaRPr lang="en-US" sz="1400" b="0" i="0" u="none" strike="noStrike">
                        <a:solidFill>
                          <a:srgbClr val="45454B"/>
                        </a:solidFill>
                        <a:effectLst/>
                        <a:latin typeface="Arial" panose="020B0604020202020204" pitchFamily="34" charset="0"/>
                      </a:endParaRPr>
                    </a:p>
                  </a:txBody>
                  <a:tcPr marL="9525" marR="9525" marT="9525" marB="0" anchor="ctr"/>
                </a:tc>
                <a:tc>
                  <a:txBody>
                    <a:bodyPr/>
                    <a:lstStyle/>
                    <a:p>
                      <a:pPr algn="l" fontAlgn="ctr"/>
                      <a:r>
                        <a:rPr lang="en-US" sz="1400" b="0" u="none" strike="noStrike" dirty="0">
                          <a:solidFill>
                            <a:srgbClr val="45454B"/>
                          </a:solidFill>
                          <a:effectLst/>
                        </a:rPr>
                        <a:t>The location should be classified as a CAI.</a:t>
                      </a:r>
                      <a:endParaRPr lang="en-US" sz="1400" b="0" i="0" u="none" strike="noStrike" dirty="0">
                        <a:solidFill>
                          <a:srgbClr val="45454B"/>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701429925"/>
                  </a:ext>
                </a:extLst>
              </a:tr>
              <a:tr h="317697">
                <a:tc>
                  <a:txBody>
                    <a:bodyPr/>
                    <a:lstStyle/>
                    <a:p>
                      <a:pPr algn="ctr" fontAlgn="ctr"/>
                      <a:r>
                        <a:rPr lang="en-US" sz="1400" b="0" u="none" strike="noStrike">
                          <a:solidFill>
                            <a:srgbClr val="45454B"/>
                          </a:solidFill>
                          <a:effectLst/>
                        </a:rPr>
                        <a:t>R</a:t>
                      </a:r>
                      <a:endParaRPr lang="en-US" sz="1400" b="0" i="0" u="none" strike="noStrike">
                        <a:solidFill>
                          <a:srgbClr val="45454B"/>
                        </a:solidFill>
                        <a:effectLst/>
                        <a:latin typeface="Arial" panose="020B0604020202020204" pitchFamily="34" charset="0"/>
                      </a:endParaRPr>
                    </a:p>
                  </a:txBody>
                  <a:tcPr marL="9525" marR="9525" marT="9525" marB="0" anchor="ctr"/>
                </a:tc>
                <a:tc>
                  <a:txBody>
                    <a:bodyPr/>
                    <a:lstStyle/>
                    <a:p>
                      <a:pPr algn="ctr" fontAlgn="ctr"/>
                      <a:r>
                        <a:rPr lang="en-US" sz="1400" b="0" u="none" strike="noStrike">
                          <a:solidFill>
                            <a:srgbClr val="45454B"/>
                          </a:solidFill>
                          <a:effectLst/>
                        </a:rPr>
                        <a:t>Location is not a CAI</a:t>
                      </a:r>
                      <a:endParaRPr lang="en-US" sz="1400" b="0" i="0" u="none" strike="noStrike">
                        <a:solidFill>
                          <a:srgbClr val="45454B"/>
                        </a:solidFill>
                        <a:effectLst/>
                        <a:latin typeface="Arial" panose="020B0604020202020204" pitchFamily="34" charset="0"/>
                      </a:endParaRPr>
                    </a:p>
                  </a:txBody>
                  <a:tcPr marL="9525" marR="9525" marT="9525" marB="0" anchor="ctr"/>
                </a:tc>
                <a:tc>
                  <a:txBody>
                    <a:bodyPr/>
                    <a:lstStyle/>
                    <a:p>
                      <a:pPr algn="l" fontAlgn="ctr"/>
                      <a:r>
                        <a:rPr lang="en-US" sz="1400" b="0" u="none" strike="noStrike" dirty="0">
                          <a:solidFill>
                            <a:srgbClr val="45454B"/>
                          </a:solidFill>
                          <a:effectLst/>
                        </a:rPr>
                        <a:t>The location is currently labeled as a CAI but is a residence, a non-CAI business, or is no longer in operation.</a:t>
                      </a:r>
                      <a:endParaRPr lang="en-US" sz="1400" b="0" i="0" u="none" strike="noStrike" dirty="0">
                        <a:solidFill>
                          <a:srgbClr val="45454B"/>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909008832"/>
                  </a:ext>
                </a:extLst>
              </a:tr>
            </a:tbl>
          </a:graphicData>
        </a:graphic>
      </p:graphicFrame>
    </p:spTree>
    <p:extLst>
      <p:ext uri="{BB962C8B-B14F-4D97-AF65-F5344CB8AC3E}">
        <p14:creationId xmlns:p14="http://schemas.microsoft.com/office/powerpoint/2010/main" val="1393185112"/>
      </p:ext>
    </p:extLst>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13091</TotalTime>
  <Words>1021</Words>
  <Application>Microsoft Office PowerPoint</Application>
  <PresentationFormat>On-screen Show (16:9)</PresentationFormat>
  <Paragraphs>138</Paragraphs>
  <Slides>15</Slides>
  <Notes>13</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15</vt:i4>
      </vt:variant>
    </vt:vector>
  </HeadingPairs>
  <TitlesOfParts>
    <vt:vector size="20" baseType="lpstr">
      <vt:lpstr>Inter ExtraBold</vt:lpstr>
      <vt:lpstr>Roboto</vt:lpstr>
      <vt:lpstr>Arial</vt:lpstr>
      <vt:lpstr>Simple Light</vt:lpstr>
      <vt:lpstr>Office Theme</vt:lpstr>
      <vt:lpstr>State Challenge Process ISP Training</vt:lpstr>
      <vt:lpstr>Challenge Portal Training Overview</vt:lpstr>
      <vt:lpstr>Key Acronyms</vt:lpstr>
      <vt:lpstr>State Challenge Process</vt:lpstr>
      <vt:lpstr>PowerPoint Presentation</vt:lpstr>
      <vt:lpstr>Unserved and Underserved Locations</vt:lpstr>
      <vt:lpstr>Map of Broadband Serviceable Locations (BSL)</vt:lpstr>
      <vt:lpstr>Challenge Types</vt:lpstr>
      <vt:lpstr>Challenge Types (Continued) </vt:lpstr>
      <vt:lpstr>Existing Broadband Funding</vt:lpstr>
      <vt:lpstr>Community Anchor Institutions (CAIs)</vt:lpstr>
      <vt:lpstr>What is an FCC Fabric (Broadband Map) License?</vt:lpstr>
      <vt:lpstr>What type of license do I need?</vt:lpstr>
      <vt:lpstr>Resources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State Challenge Process Preview</dc:title>
  <cp:lastModifiedBy>Clint Jorgensen</cp:lastModifiedBy>
  <cp:revision>6</cp:revision>
  <dcterms:modified xsi:type="dcterms:W3CDTF">2024-01-25T18:15:33Z</dcterms:modified>
</cp:coreProperties>
</file>